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pn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1.xml" ContentType="application/inkml+xml"/>
  <Override PartName="/ppt/ink/ink1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16.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26.xml" ContentType="application/inkml+xml"/>
  <Override PartName="/ppt/ink/ink27.xml" ContentType="application/inkml+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3"/>
  </p:notesMasterIdLst>
  <p:sldIdLst>
    <p:sldId id="256" r:id="rId2"/>
    <p:sldId id="260" r:id="rId3"/>
    <p:sldId id="257" r:id="rId4"/>
    <p:sldId id="290" r:id="rId5"/>
    <p:sldId id="288" r:id="rId6"/>
    <p:sldId id="291" r:id="rId7"/>
    <p:sldId id="287" r:id="rId8"/>
    <p:sldId id="285" r:id="rId9"/>
    <p:sldId id="261" r:id="rId10"/>
    <p:sldId id="281" r:id="rId11"/>
    <p:sldId id="292" r:id="rId12"/>
    <p:sldId id="282" r:id="rId13"/>
    <p:sldId id="294" r:id="rId14"/>
    <p:sldId id="295" r:id="rId15"/>
    <p:sldId id="296" r:id="rId16"/>
    <p:sldId id="293" r:id="rId17"/>
    <p:sldId id="283" r:id="rId18"/>
    <p:sldId id="259" r:id="rId19"/>
    <p:sldId id="280" r:id="rId20"/>
    <p:sldId id="263" r:id="rId21"/>
    <p:sldId id="276" r:id="rId22"/>
  </p:sldIdLst>
  <p:sldSz cx="12192000" cy="6858000"/>
  <p:notesSz cx="6858000" cy="9144000"/>
  <p:embeddedFontLst>
    <p:embeddedFont>
      <p:font typeface="Abril Fatface" panose="02000503000000020003" pitchFamily="2" charset="0"/>
      <p:regular r:id="rId24"/>
    </p:embeddedFont>
    <p:embeddedFont>
      <p:font typeface="Aldrich" panose="02000000000000000000" pitchFamily="2" charset="0"/>
      <p:regular r:id="rId25"/>
    </p:embeddedFont>
    <p:embeddedFont>
      <p:font typeface="Barlow Condensed" panose="00000506000000000000" pitchFamily="2" charset="0"/>
      <p:regular r:id="rId26"/>
      <p:bold r:id="rId27"/>
      <p:italic r:id="rId28"/>
      <p:boldItalic r:id="rId29"/>
    </p:embeddedFont>
    <p:embeddedFont>
      <p:font typeface="Cascadia Code PL SemiBold" panose="020B0609020000020004" pitchFamily="49" charset="0"/>
      <p:bold r:id="rId30"/>
      <p:boldItalic r:id="rId31"/>
    </p:embeddedFont>
    <p:embeddedFont>
      <p:font typeface="Catamaran" panose="020B0604020202020204" charset="0"/>
      <p:regular r:id="rId32"/>
      <p:bold r:id="rId33"/>
    </p:embeddedFont>
    <p:embeddedFont>
      <p:font typeface="Roboto" panose="02000000000000000000" pitchFamily="2" charset="0"/>
      <p:regular r:id="rId34"/>
      <p:bold r:id="rId35"/>
      <p:italic r:id="rId36"/>
      <p:boldItalic r:id="rId37"/>
    </p:embeddedFont>
    <p:embeddedFont>
      <p:font typeface="Segoe Script" panose="030B0504020000000003" pitchFamily="66" charset="0"/>
      <p:regular r:id="rId38"/>
      <p:bold r:id="rId39"/>
    </p:embeddedFont>
    <p:embeddedFont>
      <p:font typeface="Segoe UI" panose="020B0502040204020203" pitchFamily="34" charset="0"/>
      <p:regular r:id="rId40"/>
      <p:bold r:id="rId41"/>
      <p:italic r:id="rId42"/>
      <p:boldItalic r:id="rId43"/>
    </p:embeddedFont>
    <p:embeddedFont>
      <p:font typeface="Segoe UI Semibold" panose="020B0702040204020203" pitchFamily="34" charset="0"/>
      <p:bold r:id="rId44"/>
      <p:boldItalic r:id="rId45"/>
    </p:embeddedFont>
    <p:embeddedFont>
      <p:font typeface="Ubuntu Condensed" panose="020B0506030602030204" pitchFamily="34"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EE64D4"/>
    <a:srgbClr val="181818"/>
    <a:srgbClr val="1E1E1F"/>
    <a:srgbClr val="50E6FF"/>
    <a:srgbClr val="C74325"/>
    <a:srgbClr val="CCCCCC"/>
    <a:srgbClr val="A30046"/>
    <a:srgbClr val="3E3E42"/>
    <a:srgbClr val="F0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29" autoAdjust="0"/>
    <p:restoredTop sz="80141" autoAdjust="0"/>
  </p:normalViewPr>
  <p:slideViewPr>
    <p:cSldViewPr snapToGrid="0">
      <p:cViewPr varScale="1">
        <p:scale>
          <a:sx n="91" d="100"/>
          <a:sy n="91" d="100"/>
        </p:scale>
        <p:origin x="1572" y="66"/>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0:48:41.588"/>
    </inkml:context>
    <inkml:brush xml:id="br0">
      <inkml:brushProperty name="width" value="0.1" units="cm"/>
      <inkml:brushProperty name="height" value="0.1" units="cm"/>
      <inkml:brushProperty name="color" value="#C74325"/>
    </inkml:brush>
  </inkml:definitions>
  <inkml:trace contextRef="#ctx0" brushRef="#br0">1475 1 24575,'-5'10'0,"-8"15"0,-22 19 0,-16 28 0,-16 24 0,-17 21 0,-16 35 0,-18 12 0,-20 15 0,-14 10 0,-2-1 0,-2-16 0,15-22 0,27-31 0,26-35 0,29-33-8191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16.911"/>
    </inkml:context>
    <inkml:brush xml:id="br0">
      <inkml:brushProperty name="width" value="0.1" units="cm"/>
      <inkml:brushProperty name="height" value="0.1" units="cm"/>
      <inkml:brushProperty name="color" value="#C74325"/>
    </inkml:brush>
  </inkml:definitions>
  <inkml:trace contextRef="#ctx0" brushRef="#br0">362 0 24575,'-5'1'0,"1"1"0,-1-1 0,1 1 0,0 0 0,-1 0 0,1 1 0,0-1 0,0 1 0,0 0 0,1 0 0,-1 0 0,1 0 0,0 1 0,-1 0 0,-2 4 0,-4 3 0,-39 46 0,-74 110 0,36-44 0,87-122 0,-4 3 0,0 1 0,1 0 0,0 0 0,0 0 0,0 0 0,-2 7 0,5-10 0,-1-1 0,1 1 0,0-1 0,0 1 0,0-1 0,0 1 0,0-1 0,0 1 0,0-1 0,0 1 0,1-1 0,-1 0 0,1 1 0,-1-1 0,1 1 0,-1-1 0,1 0 0,0 1 0,0-1 0,-1 0 0,1 0 0,0 0 0,0 0 0,0 0 0,0 0 0,1 0 0,-1 0 0,0 0 0,0 0 0,2 0 0,42 26 0,62 26 0,5 2 0,60 49-1365,-135-76-5461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20:11:49.440"/>
    </inkml:context>
    <inkml:brush xml:id="br0">
      <inkml:brushProperty name="width" value="0.1" units="cm"/>
      <inkml:brushProperty name="height" value="0.1" units="cm"/>
      <inkml:brushProperty name="color" value="#33CCFF"/>
    </inkml:brush>
  </inkml:definitions>
  <inkml:trace contextRef="#ctx0" brushRef="#br0">6346 1766 24575,'-301'15'0,"63"-1"0,-1042 13-181,-1213-21-723,2196-13 904,1-12 0,-336-68 0,464 57 193,-289-68 699,443 94-892,1 0 0,0-1 0,0 0 0,1-1 0,-1-1 0,1 0 0,1-1 0,-13-9 0,19 12 0,-1-1 0,1 1 0,1-1 0,-1 0 0,1-1 0,0 1 0,0-1 0,1 1 0,0-1 0,0 0 0,1 0 0,0 0 0,0-1 0,0 1 0,1-1 0,0-9 0,-1 3 0,1-2 0,1 1 0,1 0 0,0 0 0,1 0 0,6-24 0,-4 30 0,-1 0 0,2 0 0,-1 0 0,1 0 0,1 1 0,-1-1 0,1 2 0,1-1 0,-1 1 0,1-1 0,1 2 0,9-8 0,18-11 0,1 1 0,71-34 0,97-30 0,103-22-294,91-6-884,145-15 244,1381-201-3105,29 133 958,-1220 152 2759,-111 21-965,-99 21 932,286 66 162,-16 57 575,-140-19 879,-410-67-481,315 46 5556,-553-78-6229,-1 0 0,0 1 1,0 0-1,0 0 1,0 0-1,0 0 0,0 0 1,0 1-1,-1 0 0,1 0 1,-1 0-1,1 0 1,-1 0-1,1 1 0,2 3 1,-3-2-16,-1 0 1,0 0 0,-1 1 0,1-1 0,-1 0 0,0 1-1,0-1 1,0 1 0,0-1 0,-1 1 0,0 0-1,0 8 1,2 42-93,18 92 0,1 26 0,-21-166 0,0 1 0,0-1 0,-1 0 0,0 1 0,0-1 0,-1 0 0,0 1 0,0-1 0,-1 0 0,0 0 0,0-1 0,0 1 0,-1-1 0,-7 10 0,-1-2 0,0-1 0,-1 0 0,-1-1 0,0-1 0,-18 11 0,-29 16 0,-2-2 0,-2-4 0,-1-3 0,-114 35 0,-691 164-1156,-25-78-1,415-90 1067,-734-1-1,1016-70 263,-209-40 1,253 35 1968,53 11-3498,61 5-5469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21:14:13.514"/>
    </inkml:context>
    <inkml:brush xml:id="br0">
      <inkml:brushProperty name="width" value="0.1" units="cm"/>
      <inkml:brushProperty name="height" value="0.1" units="cm"/>
      <inkml:brushProperty name="color" value="#33CCFF"/>
    </inkml:brush>
  </inkml:definitions>
  <inkml:trace contextRef="#ctx0" brushRef="#br0">3193 5299 24575,'-96'4'0,"-127"22"0,21-1 0,-747 13 0,809-40 0,1-6 0,-239-46 0,318 41 0,0-3 0,0-2 0,2-3 0,1-3 0,0-2 0,2-2 0,1-3 0,-80-61 0,100 62 0,3-1 0,0-1 0,2-2 0,1-1 0,2-2 0,2 0 0,1-1 0,2-2 0,-29-73 0,17 19 0,4-2 0,5-1 0,-17-127 0,17 18-378,8-2 1,10 1-1,22-236 0,2 276 96,7 2-1,7 1 1,75-222-1,-19 138-282,166-326 0,-156 382 496,145-212 0,-187 324-59,3 3 1,3 2 0,3 3-1,146-123 1,-171 165 225,1 0-1,2 3 1,0 2-1,2 1 1,1 2-1,0 3 1,2 1-1,0 3 0,1 2 1,0 1-1,1 3 1,0 3-1,0 1 1,1 3-1,-1 1 1,89 12-1,-50 6 203,-1 4 0,-1 3 0,-1 4 0,-1 4-1,-2 4 1,126 74 0,-71-25-312,-4 6-1,222 197 1,-6 66 38,-286-279-26,-3 4-1,99 171 0,-136-202-5,-2 2 0,-3 0 0,-2 1 0,-1 0 0,-4 2 0,-1 0 0,5 74 0,-11-14 245,-4 0 0,-21 168 0,-5-99-166,-77 286 0,-112 164-85,159-504 12,-5-2 0,-6-3 0,-5-3 0,-5-3 0,-6-3 0,-4-4 0,-5-4 0,-4-5 0,-5-3 0,-4-5 0,-160 111 0,251-195-151,0 0-1,0-1 0,-1 0 0,0-1 1,0-1-1,0 0 0,-1-1 1,-21 5-1,2-7-6674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2:31.487"/>
    </inkml:context>
    <inkml:brush xml:id="br0">
      <inkml:brushProperty name="width" value="0.1" units="cm"/>
      <inkml:brushProperty name="height" value="0.1" units="cm"/>
      <inkml:brushProperty name="color" value="#C74325"/>
    </inkml:brush>
  </inkml:definitions>
  <inkml:trace contextRef="#ctx0" brushRef="#br0">1 902 24575,'6'0'0,"32"0"0,64-12 0,97-28 0,167-32 0,145-26 0,59-4-4160,106-8 4160,-20 9-2368,-67 15 2368,-92 11 0,-107 17-1169,-101 14 1169,-94 7 0,-74 10 0,-58 5 2373,-39 5-5240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2:32.837"/>
    </inkml:context>
    <inkml:brush xml:id="br0">
      <inkml:brushProperty name="width" value="0.1" units="cm"/>
      <inkml:brushProperty name="height" value="0.1" units="cm"/>
      <inkml:brushProperty name="color" value="#C74325"/>
    </inkml:brush>
  </inkml:definitions>
  <inkml:trace contextRef="#ctx0" brushRef="#br0">1 1 24575,'55'3'0,"-1"3"0,0 2 0,103 29 0,-95-21 0,246 77 0,-11-4 0,-238-74 0,0 2 0,0 3 0,-2 3 0,56 29 0,-112-51 0,0 0 0,0 0 0,0 0 0,0 0 0,0 0 0,0 0 0,0 0 0,0 0 0,0 0 0,0 0 0,-1 0 0,1 1 0,0-1 0,-1 0 0,1 1 0,-1-1 0,0 0 0,1 1 0,-1-1 0,0 1 0,0-1 0,0 1 0,0-1 0,0 0 0,0 1 0,0-1 0,0 1 0,-1-1 0,1 0 0,-1 1 0,1-1 0,-1 0 0,1 1 0,-2 1 0,-32 51 0,31-50 0,-61 74 0,-120 113 0,115-123 0,-486 450-1365,476-447-5461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3:56.729"/>
    </inkml:context>
    <inkml:brush xml:id="br0">
      <inkml:brushProperty name="width" value="0.1" units="cm"/>
      <inkml:brushProperty name="height" value="0.1" units="cm"/>
      <inkml:brushProperty name="color" value="#FFFFFF"/>
    </inkml:brush>
  </inkml:definitions>
  <inkml:trace contextRef="#ctx0" brushRef="#br0">1 69 24575,'0'2'0,"-1"73"0,16 122 0,-4-97 0,-10-73 0,2 1 0,1-1 0,1 0 0,1 0 0,1 0 0,21 49 0,-15-51 0,1-1 0,1 0 0,1-1 0,22 26 0,-30-41 0,0 0 0,0 0 0,1-1 0,0 0 0,0 0 0,1-1 0,0 0 0,0-1 0,0 0 0,1-1 0,0 0 0,-1 0 0,16 2 0,37 8 0,-42-8 0,1-2 0,-1 0 0,1-1 0,25 0 0,-41-3 0,0 0 0,-1 0 0,1-1 0,-1 0 0,1-1 0,-1 1 0,1-1 0,-1 0 0,0 0 0,0 0 0,0-1 0,0 0 0,0 0 0,0 0 0,-1-1 0,0 1 0,0-1 0,0 0 0,0-1 0,6-8 0,7-13 0,-2-1 0,-1-1 0,-1 0 0,-2-1 0,0 0 0,-2-1 0,-2 0 0,0 0 0,-2-1 0,-1 0 0,-2 0 0,-2-56 0,-4-332-1365,4 388-5461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3:58.039"/>
    </inkml:context>
    <inkml:brush xml:id="br0">
      <inkml:brushProperty name="width" value="0.1" units="cm"/>
      <inkml:brushProperty name="height" value="0.1" units="cm"/>
      <inkml:brushProperty name="color" value="#FFFFFF"/>
    </inkml:brush>
  </inkml:definitions>
  <inkml:trace contextRef="#ctx0" brushRef="#br0">568 26 24575,'-10'0'0,"0"-1"0,0-1 0,0 0 0,-18-6 0,21 5 0,1 1 0,0 0 0,0 1 0,-1-1 0,1 1 0,-1 0 0,1 1 0,-1-1 0,1 1 0,-1 1 0,0-1 0,1 1 0,-1 0 0,-7 3 0,5 0 0,0 1 0,0 0 0,1 0 0,-1 0 0,1 1 0,0 1 0,1-1 0,-9 11 0,-53 68 0,31-36 0,8-13 0,2 2 0,2 1 0,-33 62 0,48-79 0,2 1 0,0 1 0,1-1 0,2 1 0,0 0 0,2 1 0,0-1 0,0 35 0,4-46 0,0 0 0,1 0 0,0 0 0,1 0 0,0-1 0,8 24 0,-8-31 0,1 1 0,0-1 0,0 0 0,0 0 0,1 0 0,0 0 0,0 0 0,0-1 0,0 0 0,1 0 0,-1 0 0,1-1 0,0 1 0,0-1 0,0 0 0,1 0 0,6 2 0,30 9 0,2-2 0,-1-1 0,1-2 0,1-3 0,-1-1 0,1-2 0,0-2 0,76-9 0,-65-5-1365,-34 5-5461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4:05.875"/>
    </inkml:context>
    <inkml:brush xml:id="br0">
      <inkml:brushProperty name="width" value="0.1" units="cm"/>
      <inkml:brushProperty name="height" value="0.1" units="cm"/>
      <inkml:brushProperty name="color" value="#FFFFFF"/>
    </inkml:brush>
  </inkml:definitions>
  <inkml:trace contextRef="#ctx0" brushRef="#br0">216 1102 24575,'-2'-19'0,"0"0"0,-1 1 0,-1 0 0,-1 0 0,-9-22 0,-5-21 0,-119-499 0,130 527 0,1 0 0,1-1 0,1 1 0,3-1 0,2-68 0,1 99 0,-1-1 0,1 1 0,0 0 0,0-1 0,0 1 0,0 0 0,1 0 0,-1 0 0,1 0 0,0 0 0,0 0 0,0 0 0,0 1 0,1-1 0,-1 1 0,1-1 0,-1 1 0,1 0 0,0 0 0,0 0 0,0 1 0,0-1 0,0 1 0,0-1 0,0 1 0,1 0 0,4-1 0,10-2 0,0 2 0,0-1 0,0 2 0,19 1 0,-16 0 0,308 6 0,-321-5 0,0 0 0,0 0 0,0 0 0,-1 1 0,1 0 0,0 1 0,-1-1 0,0 2 0,0-1 0,1 1 0,-2 0 0,13 9 0,-14-8 0,-1 0 0,0 0 0,0 0 0,0 1 0,-1-1 0,0 1 0,0 0 0,0 0 0,-1 0 0,0 0 0,0 0 0,0 1 0,-1-1 0,0 0 0,0 13 0,1 5 0,-1-1 0,-1 1 0,-1 0 0,-2 0 0,0 0 0,-10 35 0,9-46 0,-1 0 0,0 0 0,-1-1 0,-1 1 0,0-2 0,0 1 0,-1-1 0,0 0 0,-1 0 0,-1-1 0,1-1 0,-21 16 0,-23 10 0,-2-3 0,-78 35 0,77-40 0,22-12-1365,3-3-5461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7:06.040"/>
    </inkml:context>
    <inkml:brush xml:id="br0">
      <inkml:brushProperty name="width" value="0.1" units="cm"/>
      <inkml:brushProperty name="height" value="0.1" units="cm"/>
      <inkml:brushProperty name="color" value="#C74325"/>
    </inkml:brush>
  </inkml:definitions>
  <inkml:trace contextRef="#ctx0" brushRef="#br0">1 2335 24575,'0'-12'0,"1"0"0,0 0 0,1 0 0,1 0 0,0 1 0,0-1 0,10-20 0,4-2 0,27-38 0,-29 49 0,46-68 4,5 3 0,3 4 0,114-110 0,-55 77-316,210-149 1,-193 169 246,294-146 0,188-10 85,24 60-40,6 31-227,182-16-1070,13 68 1202,70 95-725,-681 31 903,429 82 1,-647-93-29,170 44 761,-169-42-451,0 2 0,0 1 0,-1 1 1,0 1-1,32 23 0,-48-29-279,1 1-1,-2 0 1,1 0-1,10 15 1,6 7-1532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7:47.744"/>
    </inkml:context>
    <inkml:brush xml:id="br0">
      <inkml:brushProperty name="width" value="0.1" units="cm"/>
      <inkml:brushProperty name="height" value="0.1" units="cm"/>
      <inkml:brushProperty name="color" value="#C74325"/>
    </inkml:brush>
  </inkml:definitions>
  <inkml:trace contextRef="#ctx0" brushRef="#br0">531 1 24575,'3'4'0,"0"1"0,-1 0 0,1 0 0,-1 0 0,0 0 0,0 0 0,0 0 0,-1 1 0,1-1 0,-1 0 0,0 10 0,4 13 0,28 89 0,14 66 0,-46-176 0,11 58 0,36 115 0,-47-179 0,0 0 0,-1 1 0,1-1 0,-1 1 0,1-1 0,-1 1 0,1 0 0,-1-1 0,0 1 0,0-1 0,1 1 0,-1 0 0,-1-1 0,1 1 0,0-1 0,0 1 0,0 0 0,-1-1 0,1 1 0,-1-1 0,1 1 0,-1-1 0,0 1 0,0-1 0,0 0 0,1 1 0,-1-1 0,0 0 0,-1 0 0,1 1 0,0-1 0,0 0 0,0 0 0,-1 0 0,1 0 0,0-1 0,-1 1 0,1 0 0,-1-1 0,1 1 0,-1 0 0,1-1 0,-1 0 0,0 1 0,-1-1 0,-11 2 0,0-1 0,0 0 0,0-1 0,-21-3 0,8 1 0,-495-3-1365,491 5-5461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0:49:05.162"/>
    </inkml:context>
    <inkml:brush xml:id="br0">
      <inkml:brushProperty name="width" value="0.1" units="cm"/>
      <inkml:brushProperty name="height" value="0.1" units="cm"/>
      <inkml:brushProperty name="color" value="#C74325"/>
    </inkml:brush>
  </inkml:definitions>
  <inkml:trace contextRef="#ctx0" brushRef="#br0">1 1 24575,'0'537'0,"-1"-534"0,1 1 0,0 0 0,0-1 0,1 1 0,-1-1 0,1 1 0,0 0 0,0-1 0,0 0 0,0 1 0,0-1 0,1 1 0,0-1 0,-1 0 0,1 0 0,3 3 0,-2-3 0,1 0 0,0-1 0,0 1 0,0-1 0,1 0 0,-1 0 0,0 0 0,1-1 0,0 1 0,-1-1 0,1 0 0,7 0 0,88 9 0,0-5 0,128-8 0,-88-1 0,6 2-1365,-97 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7:57.877"/>
    </inkml:context>
    <inkml:brush xml:id="br0">
      <inkml:brushProperty name="width" value="0.1" units="cm"/>
      <inkml:brushProperty name="height" value="0.1" units="cm"/>
      <inkml:brushProperty name="color" value="#C74325"/>
    </inkml:brush>
  </inkml:definitions>
  <inkml:trace contextRef="#ctx0" brushRef="#br0">5474 5491 24575,'-8'-9'0,"0"-1"0,0 0 0,1-1 0,1 0 0,-10-20 0,-3-7 0,-824-1290-939,583 973 252,-785-975-2025,735 978 1855,-574-505 0,371 478 1729,-30 55 3234,278 181-3569,-290-110 0,511 238-1219,-80-17-1,109 29-6143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8:03.867"/>
    </inkml:context>
    <inkml:brush xml:id="br0">
      <inkml:brushProperty name="width" value="0.1" units="cm"/>
      <inkml:brushProperty name="height" value="0.1" units="cm"/>
      <inkml:brushProperty name="color" value="#C74325"/>
    </inkml:brush>
  </inkml:definitions>
  <inkml:trace contextRef="#ctx0" brushRef="#br0">333 779 24575,'-141'-246'0,"101"177"0,-42-100 0,33 63 0,44 97 0,3 4 0,-1 0 0,1 0 0,0 0 0,0 0 0,-2-10 0,4 13 0,0 1 0,0-1 0,0 1 0,0-1 0,0 1 0,0-1 0,1 1 0,-1 0 0,0-1 0,1 1 0,-1-1 0,1 1 0,0 0 0,-1-1 0,1 1 0,0 0 0,0 0 0,0-1 0,0 1 0,0 0 0,0 0 0,0 0 0,0 0 0,0 0 0,0 0 0,3-1 0,14-6 0,0 0 0,1 1 0,0 1 0,0 1 0,1 0 0,33-3 0,-12 2 0,62-13-455,1 4 0,181-2 0,-264 18-6371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8:13.408"/>
    </inkml:context>
    <inkml:brush xml:id="br0">
      <inkml:brushProperty name="width" value="0.1" units="cm"/>
      <inkml:brushProperty name="height" value="0.1" units="cm"/>
      <inkml:brushProperty name="color" value="#C74325"/>
    </inkml:brush>
  </inkml:definitions>
  <inkml:trace contextRef="#ctx0" brushRef="#br0">0 768 24575,'12'0'0,"0"-2"0,0 0 0,0 0 0,0-1 0,-1-1 0,16-6 0,7-2 0,839-244 0,1124-49-3381,11 181 2851,1148 76-538,-26 208-1587,-1815 22 4283,-1239-167-3813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8:23.594"/>
    </inkml:context>
    <inkml:brush xml:id="br0">
      <inkml:brushProperty name="width" value="0.1" units="cm"/>
      <inkml:brushProperty name="height" value="0.1" units="cm"/>
      <inkml:brushProperty name="color" value="#C74325"/>
    </inkml:brush>
  </inkml:definitions>
  <inkml:trace contextRef="#ctx0" brushRef="#br0">224 0 24575,'1'6'0,"0"0"0,1 0 0,0 0 0,0 0 0,0-1 0,0 1 0,1-1 0,0 0 0,0 1 0,6 6 0,-3-2 0,36 54 0,3-2 0,3-3 0,1-2 0,64 55 0,-70-74 0,-28-26 0,0 1 0,-1 0 0,0 2 0,-1 0 0,0 0 0,15 25 0,-27-39 0,-1-1 0,0 1 0,1 0 0,-1-1 0,1 1 0,-1 0 0,0 0 0,0 0 0,1-1 0,-1 1 0,0 0 0,0 0 0,0 0 0,0 0 0,0-1 0,0 1 0,0 0 0,0 0 0,0 0 0,0 0 0,0-1 0,0 1 0,-1 0 0,1 0 0,0 0 0,-1-1 0,1 1 0,0 0 0,-1 0 0,1-1 0,-1 1 0,1 0 0,0-1 0,-1 1 0,0-1 0,1 1 0,-1-1 0,1 1 0,-1-1 0,0 1 0,1-1 0,-1 0 0,0 1 0,1-1 0,-1 0 0,0 0 0,1 1 0,-1-1 0,-1 0 0,-6 2 0,0 0 0,-1-1 0,-13 1 0,9-1 0,-115 26 0,36-6 0,-8-1-455,1 6 0,-99 41 0,176-59-6371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40:57.984"/>
    </inkml:context>
    <inkml:brush xml:id="br0">
      <inkml:brushProperty name="width" value="0.1" units="cm"/>
      <inkml:brushProperty name="height" value="0.1" units="cm"/>
      <inkml:brushProperty name="color" value="#C74325"/>
    </inkml:brush>
  </inkml:definitions>
  <inkml:trace contextRef="#ctx0" brushRef="#br0">307 7669 24575,'-29'-62'0,"4"-2"0,-28-106 0,-14-140 0,63 290 0,-46-264-518,12-2 0,-3-381-1,43 492 522,7 0-1,8 0 1,8 2-1,7 1 0,61-191 1,-51 241-3,67-137 0,137-179-480,104-55-1440,102-39 815,600-481-2014,-736 755 2927,557-347 1,-321 297-1300,-59 79 1099,-70 74 311,-284 113 121,1 6 1,2 7-1,1 5 1,1 7-1,1 6 0,195 10 1,-101 21 1257,-34 5-559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41:52.857"/>
    </inkml:context>
    <inkml:brush xml:id="br0">
      <inkml:brushProperty name="width" value="0.1" units="cm"/>
      <inkml:brushProperty name="height" value="0.1" units="cm"/>
      <inkml:brushProperty name="color" value="#C74325"/>
    </inkml:brush>
  </inkml:definitions>
  <inkml:trace contextRef="#ctx0" brushRef="#br0">119 0 24575,'5'2'0,"1"-1"0,-1 1 0,1 0 0,-1 0 0,0 1 0,0-1 0,0 1 0,-1 0 0,1 1 0,0-1 0,-1 1 0,4 4 0,10 6 0,49 43 0,-2 3 0,-2 3 0,58 76 0,83 85 0,-203-224 0,-1 1 0,1-1 0,0 1 0,-1 0 0,1-1 0,0 1 0,-1 0 0,1-1 0,-1 1 0,1 0 0,-1 0 0,0 0 0,1-1 0,-1 1 0,0 0 0,1 0 0,-1 0 0,0 0 0,0 0 0,0-1 0,0 1 0,0 0 0,0 0 0,0 0 0,0 0 0,0 1 0,-1 0 0,0-1 0,0 0 0,0 1 0,0-1 0,0 0 0,0 0 0,0 0 0,-1 0 0,1 0 0,0 0 0,-1 0 0,1-1 0,0 1 0,-3 1 0,-10 2 0,0 1 0,-29 3 0,24-4 0,-566 163-1365,546-153-5461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8:36:17.234"/>
    </inkml:context>
    <inkml:brush xml:id="br0">
      <inkml:brushProperty name="width" value="0.05" units="cm"/>
      <inkml:brushProperty name="height" value="0.05" units="cm"/>
      <inkml:brushProperty name="color" value="#FFFFFF"/>
    </inkml:brush>
  </inkml:definitions>
  <inkml:trace contextRef="#ctx0" brushRef="#br0">0 0 24575,'3'0'0,"4"0"0,7 0 0,6 0 0,7 0 0,3 0 0,4 0 0,1 0 0,-2 0 0,-4 0 0,-4 0 0,-3 0 0,-2 0 0,-5 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8:36:23.019"/>
    </inkml:context>
    <inkml:brush xml:id="br0">
      <inkml:brushProperty name="width" value="0.05" units="cm"/>
      <inkml:brushProperty name="height" value="0.05" units="cm"/>
      <inkml:brushProperty name="color" value="#FFFFFF"/>
    </inkml:brush>
  </inkml:definitions>
  <inkml:trace contextRef="#ctx0" brushRef="#br0">0 1 24575,'0'3'0,"0"3"0,0 8 0,0 9 0,0 14 0,0 8 0,0 3 0,0-1 0,0-3 0,0-2 0,0-6 0,0-9-8191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07.625"/>
    </inkml:context>
    <inkml:brush xml:id="br0">
      <inkml:brushProperty name="width" value="0.1" units="cm"/>
      <inkml:brushProperty name="height" value="0.1" units="cm"/>
      <inkml:brushProperty name="color" value="#C74325"/>
    </inkml:brush>
  </inkml:definitions>
  <inkml:trace contextRef="#ctx0" brushRef="#br0">1 1 24575,'5'0'0,"23"0"0,34 0 0,38 0 0,39 5 0,44 13 0,34 13 0,33 18 0,17 12 0,0 16-655,-18 5 655,-31 1 0,-41-5 0,-35 2 0,-37-13 0,-24-8 0,-28-14-7536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08.898"/>
    </inkml:context>
    <inkml:brush xml:id="br0">
      <inkml:brushProperty name="width" value="0.1" units="cm"/>
      <inkml:brushProperty name="height" value="0.1" units="cm"/>
      <inkml:brushProperty name="color" value="#C74325"/>
    </inkml:brush>
  </inkml:definitions>
  <inkml:trace contextRef="#ctx0" brushRef="#br0">145 0 24575,'3'1'0,"0"-1"0,0 1 0,-1 0 0,1 0 0,0 0 0,-1 0 0,1 0 0,-1 1 0,1-1 0,-1 1 0,0-1 0,0 1 0,1 0 0,2 4 0,29 35 0,-30-36 0,208 253 0,-62-92 0,-148-163 0,0-1 0,-1 0 0,1 1 0,0-1 0,0 1 0,-1-1 0,0 1 0,1 0 0,-1 0 0,0 0 0,-1 0 0,1 0 0,0-1 0,-1 1 0,0 1 0,1-1 0,-1 3 0,-1-4 0,0 0 0,0 1 0,0-1 0,0 0 0,0 0 0,0 0 0,-1 0 0,1 0 0,-1 0 0,1 0 0,-1-1 0,0 1 0,0 0 0,0-1 0,0 0 0,0 1 0,0-1 0,0 0 0,0 0 0,0 0 0,-5 1 0,-83 30 65,-94 21-1,-65 21-1558,207-57-5332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04.511"/>
    </inkml:context>
    <inkml:brush xml:id="br0">
      <inkml:brushProperty name="width" value="0.1" units="cm"/>
      <inkml:brushProperty name="height" value="0.1" units="cm"/>
      <inkml:brushProperty name="color" value="#C74325"/>
    </inkml:brush>
  </inkml:definitions>
  <inkml:trace contextRef="#ctx0" brushRef="#br0">933 0 24575,'0'9'0,"1"0"0,0 0 0,1 0 0,4 13 0,3 18 0,76 511-671,23 928 1,-132-784 670,4-522 0,-87 339 0,55-342-43,-7-2 1,-7-3 0,-7-2-1,-7-4 1,-7-4 0,-171 230 0,206-318-339,-4-2 0,-70 62 1,41-56-5032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05.823"/>
    </inkml:context>
    <inkml:brush xml:id="br0">
      <inkml:brushProperty name="width" value="0.1" units="cm"/>
      <inkml:brushProperty name="height" value="0.1" units="cm"/>
      <inkml:brushProperty name="color" value="#C74325"/>
    </inkml:brush>
  </inkml:definitions>
  <inkml:trace contextRef="#ctx0" brushRef="#br0">1 0 24575,'5'7'0,"-1"-1"0,0 1 0,-1-1 0,1 1 0,-1 0 0,0 0 0,-1 1 0,3 12 0,5 11 0,33 113 0,-29-91 0,29 73 0,-40-119 0,1 0 0,0-1 0,0 1 0,1-1 0,0 0 0,0 0 0,0 0 0,1-1 0,0 0 0,0 0 0,0 0 0,1-1 0,-1 0 0,1 0 0,0-1 0,0 0 0,0 0 0,1 0 0,-1-1 0,1 0 0,-1-1 0,10 2 0,15 0 0,1-2 0,-1-1 0,61-7 0,-91 7 0,188-23-2,178-13-1361,-319 34-5463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7:20.193"/>
    </inkml:context>
    <inkml:brush xml:id="br0">
      <inkml:brushProperty name="width" value="0.1" units="cm"/>
      <inkml:brushProperty name="height" value="0.1" units="cm"/>
      <inkml:brushProperty name="color" value="#C74325"/>
    </inkml:brush>
  </inkml:definitions>
  <inkml:trace contextRef="#ctx0" brushRef="#br0">2377 0 24575,'-5'0'0,"-13"6"0,-19 16 0,-46 28 0,-57 36 0,-58 41 0,-54 36 0,-53 33-1415,-23 5 1415,12-16 0,50-29 0,64-41 0,62-34 0,54-31-6776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7:23.813"/>
    </inkml:context>
    <inkml:brush xml:id="br0">
      <inkml:brushProperty name="width" value="0.1" units="cm"/>
      <inkml:brushProperty name="height" value="0.1" units="cm"/>
      <inkml:brushProperty name="color" value="#C74325"/>
    </inkml:brush>
  </inkml:definitions>
  <inkml:trace contextRef="#ctx0" brushRef="#br0">70 1 24575,'0'103'0,"-4"1"0,-5-1 0,-39 179 0,47-279 0,-1 3 0,1 0 0,-1 0 0,1 0 0,1 0 0,-1 0 0,1 12 0,0-16 0,1-1 0,-1 1 0,1 0 0,0 0 0,-1 0 0,1-1 0,0 1 0,0 0 0,0-1 0,0 1 0,0-1 0,1 1 0,-1-1 0,0 0 0,1 1 0,-1-1 0,1 0 0,-1 0 0,1 0 0,0 0 0,-1 0 0,1-1 0,0 1 0,0 0 0,-1-1 0,1 1 0,3-1 0,18 4 0,-1-2 0,1-1 0,0-1 0,0-1 0,0-1 0,42-8 0,-6 1 0,313-31-1365,-319 36-5461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15.609"/>
    </inkml:context>
    <inkml:brush xml:id="br0">
      <inkml:brushProperty name="width" value="0.1" units="cm"/>
      <inkml:brushProperty name="height" value="0.1" units="cm"/>
      <inkml:brushProperty name="color" value="#C74325"/>
    </inkml:brush>
  </inkml:definitions>
  <inkml:trace contextRef="#ctx0" brushRef="#br0">2623 511 24575,'4'-4'0,"-12"-6"0,-13-9 0,-55-41 0,-3 3 0,-1 4 0,-3 3 0,-159-69 0,163 90 0,-2 4 0,0 4 0,-142-19 0,74 25 0,-179 7 0,158 9 0,0 8 0,-179 32 0,-4 10-1365,299-48-5461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8" name="Google Shape;282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 story about containers, modernization, new skills and cognitive load</a:t>
            </a:r>
          </a:p>
          <a:p>
            <a:pPr marL="0" lvl="0" indent="0" algn="l" rtl="0">
              <a:spcBef>
                <a:spcPts val="0"/>
              </a:spcBef>
              <a:spcAft>
                <a:spcPts val="0"/>
              </a:spcAft>
              <a:buNone/>
            </a:pPr>
            <a:r>
              <a:rPr lang="en-US" dirty="0"/>
              <a:t>Raise of hands – Who’s a developer? Who would like to spend less time needing to learn and write templates for Kubernetes, ARM or other </a:t>
            </a:r>
            <a:r>
              <a:rPr lang="en-US" dirty="0" err="1"/>
              <a:t>IaC</a:t>
            </a:r>
            <a:r>
              <a:rPr lang="en-US" dirty="0"/>
              <a:t>, or at least simplify it?</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Pretty humerus, you could say</a:t>
            </a:r>
            <a:endParaRPr dirty="0"/>
          </a:p>
        </p:txBody>
      </p:sp>
    </p:spTree>
    <p:extLst>
      <p:ext uri="{BB962C8B-B14F-4D97-AF65-F5344CB8AC3E}">
        <p14:creationId xmlns:p14="http://schemas.microsoft.com/office/powerpoint/2010/main" val="693128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107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860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354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4500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83504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07950" lvl="0" indent="0" algn="l" rtl="0">
              <a:lnSpc>
                <a:spcPct val="200000"/>
              </a:lnSpc>
              <a:spcBef>
                <a:spcPts val="0"/>
              </a:spcBef>
              <a:spcAft>
                <a:spcPts val="0"/>
              </a:spcAft>
              <a:buClr>
                <a:schemeClr val="accent1"/>
              </a:buClr>
              <a:buSzPts val="1900"/>
              <a:buNone/>
            </a:pPr>
            <a:r>
              <a:rPr lang="en-US" sz="1100" dirty="0"/>
              <a:t>“Wow that’s cool, I can deploy Bicep to AWS. Does that mean I need to also allow my cluster to speak to ARM, and that Microsoft built a bunch of Azure Resource Providers for AWS? No, Radius has forked Bicep and implemented some new cool stuff which makes it possible to compile the Radius Bicep templates to something that deploys directly to AWS Cloud Control API</a:t>
            </a:r>
            <a:endParaRPr lang="en-US" dirty="0"/>
          </a:p>
        </p:txBody>
      </p:sp>
    </p:spTree>
    <p:extLst>
      <p:ext uri="{BB962C8B-B14F-4D97-AF65-F5344CB8AC3E}">
        <p14:creationId xmlns:p14="http://schemas.microsoft.com/office/powerpoint/2010/main" val="3870706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lnSpc>
                <a:spcPct val="200000"/>
              </a:lnSpc>
              <a:buClr>
                <a:schemeClr val="accent1"/>
              </a:buClr>
              <a:buFont typeface="Catamaran"/>
              <a:buChar char="■"/>
            </a:pPr>
            <a:r>
              <a:rPr lang="en-US" dirty="0"/>
              <a:t>Show </a:t>
            </a:r>
            <a:r>
              <a:rPr lang="en-US" dirty="0" err="1"/>
              <a:t>codespace</a:t>
            </a:r>
            <a:r>
              <a:rPr lang="en-US" dirty="0"/>
              <a:t> from VS Code</a:t>
            </a:r>
          </a:p>
          <a:p>
            <a:pPr algn="l">
              <a:lnSpc>
                <a:spcPct val="200000"/>
              </a:lnSpc>
              <a:buClr>
                <a:schemeClr val="accent1"/>
              </a:buClr>
              <a:buFont typeface="Catamaran"/>
              <a:buChar char="■"/>
            </a:pPr>
            <a:r>
              <a:rPr lang="en-US" dirty="0"/>
              <a:t>The anatomy of a template and Recipe</a:t>
            </a:r>
          </a:p>
          <a:p>
            <a:pPr algn="l">
              <a:lnSpc>
                <a:spcPct val="200000"/>
              </a:lnSpc>
              <a:buClr>
                <a:schemeClr val="accent1"/>
              </a:buClr>
              <a:buFont typeface="Catamaran"/>
              <a:buChar char="■"/>
            </a:pPr>
            <a:r>
              <a:rPr lang="en-US" dirty="0"/>
              <a:t>Dashboard sneak peek</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07950" lvl="0" indent="0" algn="l" rtl="0">
              <a:lnSpc>
                <a:spcPct val="200000"/>
              </a:lnSpc>
              <a:spcBef>
                <a:spcPts val="0"/>
              </a:spcBef>
              <a:spcAft>
                <a:spcPts val="0"/>
              </a:spcAft>
              <a:buClr>
                <a:schemeClr val="accent1"/>
              </a:buClr>
              <a:buSzPts val="1900"/>
              <a:buNone/>
            </a:pPr>
            <a:r>
              <a:rPr lang="en-US" sz="1600" dirty="0">
                <a:solidFill>
                  <a:srgbClr val="E8EAED"/>
                </a:solidFill>
                <a:latin typeface="Roboto" panose="02000000000000000000" pitchFamily="2" charset="0"/>
              </a:rPr>
              <a:t>If your developers want cake, but your organization has an allergy against public access and weak encryption, you can create a recipe to ensure private networking and customer-managed keys.</a:t>
            </a:r>
            <a:endParaRPr dirty="0"/>
          </a:p>
        </p:txBody>
      </p:sp>
    </p:spTree>
    <p:extLst>
      <p:ext uri="{BB962C8B-B14F-4D97-AF65-F5344CB8AC3E}">
        <p14:creationId xmlns:p14="http://schemas.microsoft.com/office/powerpoint/2010/main" val="1202313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2"/>
        <p:cNvGrpSpPr/>
        <p:nvPr/>
      </p:nvGrpSpPr>
      <p:grpSpPr>
        <a:xfrm>
          <a:off x="0" y="0"/>
          <a:ext cx="0" cy="0"/>
          <a:chOff x="0" y="0"/>
          <a:chExt cx="0" cy="0"/>
        </a:xfrm>
      </p:grpSpPr>
      <p:sp>
        <p:nvSpPr>
          <p:cNvPr id="2873" name="Google Shape;2873;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4" name="Google Shape;2874;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SE"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8"/>
        <p:cNvGrpSpPr/>
        <p:nvPr/>
      </p:nvGrpSpPr>
      <p:grpSpPr>
        <a:xfrm>
          <a:off x="0" y="0"/>
          <a:ext cx="0" cy="0"/>
          <a:chOff x="0" y="0"/>
          <a:chExt cx="0" cy="0"/>
        </a:xfrm>
      </p:grpSpPr>
      <p:sp>
        <p:nvSpPr>
          <p:cNvPr id="3559" name="Google Shape;3559;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0" name="Google Shape;3560;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Raise of hands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Is this your application?</a:t>
            </a:r>
          </a:p>
          <a:p>
            <a:pPr marL="0" lvl="0" indent="0" algn="l" rtl="0">
              <a:spcBef>
                <a:spcPts val="0"/>
              </a:spcBef>
              <a:spcAft>
                <a:spcPts val="0"/>
              </a:spcAft>
              <a:buNone/>
            </a:pPr>
            <a:r>
              <a:rPr lang="en-US" dirty="0"/>
              <a:t>No. Kubernetes is not your application.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Is this your application?</a:t>
            </a:r>
          </a:p>
          <a:p>
            <a:pPr marL="0" lvl="0" indent="0" algn="l" rtl="0">
              <a:spcBef>
                <a:spcPts val="0"/>
              </a:spcBef>
              <a:spcAft>
                <a:spcPts val="0"/>
              </a:spcAft>
              <a:buNone/>
            </a:pPr>
            <a:r>
              <a:rPr lang="en-US" dirty="0"/>
              <a:t>Maybe. It has components, identities and integrations outside wherever it resides.</a:t>
            </a:r>
            <a:endParaRPr dirty="0"/>
          </a:p>
        </p:txBody>
      </p:sp>
    </p:spTree>
    <p:extLst>
      <p:ext uri="{BB962C8B-B14F-4D97-AF65-F5344CB8AC3E}">
        <p14:creationId xmlns:p14="http://schemas.microsoft.com/office/powerpoint/2010/main" val="315103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759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4480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2286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Pretty humerus, you could say</a:t>
            </a:r>
            <a:endParaRPr dirty="0"/>
          </a:p>
        </p:txBody>
      </p:sp>
    </p:spTree>
    <p:extLst>
      <p:ext uri="{BB962C8B-B14F-4D97-AF65-F5344CB8AC3E}">
        <p14:creationId xmlns:p14="http://schemas.microsoft.com/office/powerpoint/2010/main" val="3349335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637"/>
        <p:cNvGrpSpPr/>
        <p:nvPr/>
      </p:nvGrpSpPr>
      <p:grpSpPr>
        <a:xfrm>
          <a:off x="0" y="0"/>
          <a:ext cx="0" cy="0"/>
          <a:chOff x="0" y="0"/>
          <a:chExt cx="0" cy="0"/>
        </a:xfrm>
      </p:grpSpPr>
      <p:sp>
        <p:nvSpPr>
          <p:cNvPr id="670" name="Google Shape;670;p7"/>
          <p:cNvSpPr/>
          <p:nvPr/>
        </p:nvSpPr>
        <p:spPr>
          <a:xfrm flipH="1">
            <a:off x="10942175" y="5650638"/>
            <a:ext cx="1054500" cy="1014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9" name="Group 78">
            <a:extLst>
              <a:ext uri="{FF2B5EF4-FFF2-40B4-BE49-F238E27FC236}">
                <a16:creationId xmlns:a16="http://schemas.microsoft.com/office/drawing/2014/main" id="{7DD0CBEE-70A2-42B5-9FDC-DA9CFD36BCCB}"/>
              </a:ext>
            </a:extLst>
          </p:cNvPr>
          <p:cNvGrpSpPr/>
          <p:nvPr userDrawn="1"/>
        </p:nvGrpSpPr>
        <p:grpSpPr>
          <a:xfrm>
            <a:off x="10940211" y="5667555"/>
            <a:ext cx="1054936" cy="862641"/>
            <a:chOff x="3210946" y="234733"/>
            <a:chExt cx="1560780" cy="1298611"/>
          </a:xfrm>
        </p:grpSpPr>
        <p:cxnSp>
          <p:nvCxnSpPr>
            <p:cNvPr id="80" name="Straight Connector 79">
              <a:extLst>
                <a:ext uri="{FF2B5EF4-FFF2-40B4-BE49-F238E27FC236}">
                  <a16:creationId xmlns:a16="http://schemas.microsoft.com/office/drawing/2014/main" id="{3DB11964-1010-4B52-AABE-C93D730B7B8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EB62A1-962A-4A98-8742-C4B08C91BB9A}"/>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4B375E-B0A5-426E-BF41-17AE000325E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13CA21-438F-4B23-8C08-0AF7782BC68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850D2B-4088-4B12-A01C-336779A1F839}"/>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57BBB-8ECB-4525-8184-5677EBABC4D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D399F37-A8AD-47EE-9750-A42A5196A39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55A7D5-D4DC-419C-938A-1488D37EF45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640" name="Google Shape;640;p7"/>
          <p:cNvSpPr txBox="1">
            <a:spLocks noGrp="1"/>
          </p:cNvSpPr>
          <p:nvPr>
            <p:ph type="body" idx="2"/>
          </p:nvPr>
        </p:nvSpPr>
        <p:spPr>
          <a:xfrm>
            <a:off x="6464146" y="22818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dirty="0"/>
          </a:p>
        </p:txBody>
      </p:sp>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80" name="Google Shape;680;p7"/>
          <p:cNvGrpSpPr/>
          <p:nvPr/>
        </p:nvGrpSpPr>
        <p:grpSpPr>
          <a:xfrm rot="59737" flipH="1">
            <a:off x="10939584" y="5640153"/>
            <a:ext cx="1041545" cy="1041481"/>
            <a:chOff x="3247624" y="213651"/>
            <a:chExt cx="1533709" cy="1533614"/>
          </a:xfrm>
        </p:grpSpPr>
        <p:sp>
          <p:nvSpPr>
            <p:cNvPr id="681" name="Google Shape;681;p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82" name="Google Shape;682;p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683" name="Google Shape;683;p7"/>
          <p:cNvSpPr/>
          <p:nvPr/>
        </p:nvSpPr>
        <p:spPr>
          <a:xfrm flipH="1">
            <a:off x="11221584" y="5921549"/>
            <a:ext cx="477900" cy="47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4" name="Google Shape;684;p7"/>
          <p:cNvSpPr/>
          <p:nvPr/>
        </p:nvSpPr>
        <p:spPr>
          <a:xfrm flipH="1">
            <a:off x="11339157" y="6039477"/>
            <a:ext cx="242400" cy="242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5" name="Google Shape;685;p7"/>
          <p:cNvSpPr/>
          <p:nvPr/>
        </p:nvSpPr>
        <p:spPr>
          <a:xfrm flipH="1">
            <a:off x="10427311" y="5654840"/>
            <a:ext cx="508500" cy="508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6" name="Google Shape;686;p7"/>
          <p:cNvSpPr/>
          <p:nvPr/>
        </p:nvSpPr>
        <p:spPr>
          <a:xfrm rot="-5400000" flipH="1">
            <a:off x="10427216" y="6158380"/>
            <a:ext cx="508500" cy="508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87" name="Google Shape;687;p7"/>
          <p:cNvGrpSpPr/>
          <p:nvPr/>
        </p:nvGrpSpPr>
        <p:grpSpPr>
          <a:xfrm rot="-5400000" flipH="1">
            <a:off x="10550281" y="5646193"/>
            <a:ext cx="262501" cy="508510"/>
            <a:chOff x="10628069" y="2437255"/>
            <a:chExt cx="369772" cy="748800"/>
          </a:xfrm>
        </p:grpSpPr>
        <p:cxnSp>
          <p:nvCxnSpPr>
            <p:cNvPr id="688" name="Google Shape;688;p7"/>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89" name="Google Shape;689;p7"/>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90" name="Google Shape;690;p7"/>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91" name="Google Shape;691;p7"/>
          <p:cNvGrpSpPr/>
          <p:nvPr/>
        </p:nvGrpSpPr>
        <p:grpSpPr>
          <a:xfrm rot="-5400000" flipH="1">
            <a:off x="10557064" y="6154407"/>
            <a:ext cx="251112" cy="508510"/>
            <a:chOff x="10628069" y="2437255"/>
            <a:chExt cx="369772" cy="748800"/>
          </a:xfrm>
        </p:grpSpPr>
        <p:cxnSp>
          <p:nvCxnSpPr>
            <p:cNvPr id="692" name="Google Shape;692;p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93" name="Google Shape;693;p7"/>
            <p:cNvCxnSpPr/>
            <p:nvPr/>
          </p:nvCxnSpPr>
          <p:spPr>
            <a:xfrm>
              <a:off x="10812955" y="2437255"/>
              <a:ext cx="0" cy="748800"/>
            </a:xfrm>
            <a:prstGeom prst="straightConnector1">
              <a:avLst/>
            </a:prstGeom>
            <a:noFill/>
            <a:ln w="9525" cap="flat" cmpd="sng">
              <a:solidFill>
                <a:schemeClr val="accent2"/>
              </a:solidFill>
              <a:prstDash val="solid"/>
              <a:miter lim="800000"/>
              <a:headEnd type="none" w="sm" len="sm"/>
              <a:tailEnd type="none" w="sm" len="sm"/>
            </a:ln>
          </p:spPr>
        </p:cxnSp>
        <p:cxnSp>
          <p:nvCxnSpPr>
            <p:cNvPr id="694" name="Google Shape;694;p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5" name="Google Shape;695;p7"/>
          <p:cNvSpPr/>
          <p:nvPr/>
        </p:nvSpPr>
        <p:spPr>
          <a:xfrm rot="10800000">
            <a:off x="9925020" y="5653342"/>
            <a:ext cx="1013400" cy="1013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96" name="Google Shape;696;p7"/>
          <p:cNvGrpSpPr/>
          <p:nvPr/>
        </p:nvGrpSpPr>
        <p:grpSpPr>
          <a:xfrm rot="5400000">
            <a:off x="10046451" y="5775647"/>
            <a:ext cx="762765" cy="762765"/>
            <a:chOff x="6214949" y="2511699"/>
            <a:chExt cx="1123200" cy="1123200"/>
          </a:xfrm>
        </p:grpSpPr>
        <p:sp>
          <p:nvSpPr>
            <p:cNvPr id="697" name="Google Shape;697;p7"/>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8" name="Google Shape;698;p7"/>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9" name="Google Shape;699;p7"/>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6 Two columns" preserve="1" userDrawn="1">
  <p:cSld name="1_006 Two columns">
    <p:bg>
      <p:bgRef idx="1001">
        <a:schemeClr val="bg1"/>
      </p:bgRef>
    </p:bg>
    <p:spTree>
      <p:nvGrpSpPr>
        <p:cNvPr id="1" name="Shape 637"/>
        <p:cNvGrpSpPr/>
        <p:nvPr/>
      </p:nvGrpSpPr>
      <p:grpSpPr>
        <a:xfrm>
          <a:off x="0" y="0"/>
          <a:ext cx="0" cy="0"/>
          <a:chOff x="0" y="0"/>
          <a:chExt cx="0" cy="0"/>
        </a:xfrm>
      </p:grpSpPr>
      <p:sp>
        <p:nvSpPr>
          <p:cNvPr id="670" name="Google Shape;670;p7"/>
          <p:cNvSpPr/>
          <p:nvPr/>
        </p:nvSpPr>
        <p:spPr>
          <a:xfrm flipH="1">
            <a:off x="10942175" y="5650638"/>
            <a:ext cx="1054500" cy="1014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9" name="Group 78">
            <a:extLst>
              <a:ext uri="{FF2B5EF4-FFF2-40B4-BE49-F238E27FC236}">
                <a16:creationId xmlns:a16="http://schemas.microsoft.com/office/drawing/2014/main" id="{7DD0CBEE-70A2-42B5-9FDC-DA9CFD36BCCB}"/>
              </a:ext>
            </a:extLst>
          </p:cNvPr>
          <p:cNvGrpSpPr/>
          <p:nvPr userDrawn="1"/>
        </p:nvGrpSpPr>
        <p:grpSpPr>
          <a:xfrm>
            <a:off x="10940211" y="5667555"/>
            <a:ext cx="1054936" cy="862641"/>
            <a:chOff x="3210946" y="234733"/>
            <a:chExt cx="1560780" cy="1298611"/>
          </a:xfrm>
        </p:grpSpPr>
        <p:cxnSp>
          <p:nvCxnSpPr>
            <p:cNvPr id="80" name="Straight Connector 79">
              <a:extLst>
                <a:ext uri="{FF2B5EF4-FFF2-40B4-BE49-F238E27FC236}">
                  <a16:creationId xmlns:a16="http://schemas.microsoft.com/office/drawing/2014/main" id="{3DB11964-1010-4B52-AABE-C93D730B7B8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EB62A1-962A-4A98-8742-C4B08C91BB9A}"/>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4B375E-B0A5-426E-BF41-17AE000325E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13CA21-438F-4B23-8C08-0AF7782BC68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850D2B-4088-4B12-A01C-336779A1F839}"/>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57BBB-8ECB-4525-8184-5677EBABC4D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D399F37-A8AD-47EE-9750-A42A5196A39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55A7D5-D4DC-419C-938A-1488D37EF45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solidFill>
                  <a:schemeClr val="tx2"/>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hasCustomPrompt="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tx2"/>
              </a:buClr>
              <a:buSzPts val="1900"/>
              <a:buFont typeface="Arial" panose="020B0604020202020204" pitchFamily="34" charset="0"/>
              <a:buChar char="•"/>
              <a:defRPr>
                <a:solidFill>
                  <a:schemeClr val="tx2"/>
                </a:solidFill>
              </a:defRPr>
            </a:lvl1pPr>
            <a:lvl2pPr marL="914400" lvl="1" indent="-349250">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r>
              <a:rPr lang="en-US" dirty="0"/>
              <a:t>Test1</a:t>
            </a:r>
          </a:p>
          <a:p>
            <a:pPr lvl="1"/>
            <a:r>
              <a:rPr lang="en-US" dirty="0"/>
              <a:t>Second level</a:t>
            </a:r>
            <a:endParaRPr dirty="0"/>
          </a:p>
        </p:txBody>
      </p:sp>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80" name="Google Shape;680;p7"/>
          <p:cNvGrpSpPr/>
          <p:nvPr/>
        </p:nvGrpSpPr>
        <p:grpSpPr>
          <a:xfrm rot="59737" flipH="1">
            <a:off x="10939584" y="5640153"/>
            <a:ext cx="1041545" cy="1041481"/>
            <a:chOff x="3247624" y="213651"/>
            <a:chExt cx="1533709" cy="1533614"/>
          </a:xfrm>
        </p:grpSpPr>
        <p:sp>
          <p:nvSpPr>
            <p:cNvPr id="681" name="Google Shape;681;p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82" name="Google Shape;682;p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683" name="Google Shape;683;p7"/>
          <p:cNvSpPr/>
          <p:nvPr/>
        </p:nvSpPr>
        <p:spPr>
          <a:xfrm flipH="1">
            <a:off x="11221584" y="5921549"/>
            <a:ext cx="477900" cy="47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4" name="Google Shape;684;p7"/>
          <p:cNvSpPr/>
          <p:nvPr/>
        </p:nvSpPr>
        <p:spPr>
          <a:xfrm flipH="1">
            <a:off x="11339157" y="6039477"/>
            <a:ext cx="242400" cy="242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5" name="Google Shape;685;p7"/>
          <p:cNvSpPr/>
          <p:nvPr/>
        </p:nvSpPr>
        <p:spPr>
          <a:xfrm flipH="1">
            <a:off x="10427311" y="5654840"/>
            <a:ext cx="508500" cy="508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6" name="Google Shape;686;p7"/>
          <p:cNvSpPr/>
          <p:nvPr/>
        </p:nvSpPr>
        <p:spPr>
          <a:xfrm rot="-5400000" flipH="1">
            <a:off x="10427216" y="6158380"/>
            <a:ext cx="508500" cy="508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87" name="Google Shape;687;p7"/>
          <p:cNvGrpSpPr/>
          <p:nvPr/>
        </p:nvGrpSpPr>
        <p:grpSpPr>
          <a:xfrm rot="-5400000" flipH="1">
            <a:off x="10550281" y="5646193"/>
            <a:ext cx="262501" cy="508510"/>
            <a:chOff x="10628069" y="2437255"/>
            <a:chExt cx="369772" cy="748800"/>
          </a:xfrm>
        </p:grpSpPr>
        <p:cxnSp>
          <p:nvCxnSpPr>
            <p:cNvPr id="688" name="Google Shape;688;p7"/>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89" name="Google Shape;689;p7"/>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90" name="Google Shape;690;p7"/>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91" name="Google Shape;691;p7"/>
          <p:cNvGrpSpPr/>
          <p:nvPr/>
        </p:nvGrpSpPr>
        <p:grpSpPr>
          <a:xfrm rot="-5400000" flipH="1">
            <a:off x="10557064" y="6154407"/>
            <a:ext cx="251112" cy="508510"/>
            <a:chOff x="10628069" y="2437255"/>
            <a:chExt cx="369772" cy="748800"/>
          </a:xfrm>
        </p:grpSpPr>
        <p:cxnSp>
          <p:nvCxnSpPr>
            <p:cNvPr id="692" name="Google Shape;692;p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93" name="Google Shape;693;p7"/>
            <p:cNvCxnSpPr/>
            <p:nvPr/>
          </p:nvCxnSpPr>
          <p:spPr>
            <a:xfrm>
              <a:off x="10812955" y="2437255"/>
              <a:ext cx="0" cy="748800"/>
            </a:xfrm>
            <a:prstGeom prst="straightConnector1">
              <a:avLst/>
            </a:prstGeom>
            <a:noFill/>
            <a:ln w="9525" cap="flat" cmpd="sng">
              <a:solidFill>
                <a:schemeClr val="accent2"/>
              </a:solidFill>
              <a:prstDash val="solid"/>
              <a:miter lim="800000"/>
              <a:headEnd type="none" w="sm" len="sm"/>
              <a:tailEnd type="none" w="sm" len="sm"/>
            </a:ln>
          </p:spPr>
        </p:cxnSp>
        <p:cxnSp>
          <p:nvCxnSpPr>
            <p:cNvPr id="694" name="Google Shape;694;p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5" name="Google Shape;695;p7"/>
          <p:cNvSpPr/>
          <p:nvPr/>
        </p:nvSpPr>
        <p:spPr>
          <a:xfrm rot="10800000">
            <a:off x="9925020" y="5653342"/>
            <a:ext cx="1013400" cy="1013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96" name="Google Shape;696;p7"/>
          <p:cNvGrpSpPr/>
          <p:nvPr/>
        </p:nvGrpSpPr>
        <p:grpSpPr>
          <a:xfrm rot="5400000">
            <a:off x="10046451" y="5775647"/>
            <a:ext cx="762765" cy="762765"/>
            <a:chOff x="6214949" y="2511699"/>
            <a:chExt cx="1123200" cy="1123200"/>
          </a:xfrm>
        </p:grpSpPr>
        <p:sp>
          <p:nvSpPr>
            <p:cNvPr id="697" name="Google Shape;697;p7"/>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8" name="Google Shape;698;p7"/>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9" name="Google Shape;699;p7"/>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 name="Google Shape;639;p7">
            <a:extLst>
              <a:ext uri="{FF2B5EF4-FFF2-40B4-BE49-F238E27FC236}">
                <a16:creationId xmlns:a16="http://schemas.microsoft.com/office/drawing/2014/main" id="{CAB11B03-DAE6-CB77-AE9A-4DAD809582F1}"/>
              </a:ext>
            </a:extLst>
          </p:cNvPr>
          <p:cNvSpPr txBox="1">
            <a:spLocks noGrp="1"/>
          </p:cNvSpPr>
          <p:nvPr>
            <p:ph type="body" idx="10" hasCustomPrompt="1"/>
          </p:nvPr>
        </p:nvSpPr>
        <p:spPr>
          <a:xfrm>
            <a:off x="6353242" y="2298479"/>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tx2"/>
              </a:buClr>
              <a:buSzPts val="1900"/>
              <a:buFont typeface="Arial" panose="020B0604020202020204" pitchFamily="34" charset="0"/>
              <a:buChar char="•"/>
              <a:defRPr>
                <a:solidFill>
                  <a:schemeClr val="tx2"/>
                </a:solidFill>
              </a:defRPr>
            </a:lvl1pPr>
            <a:lvl2pPr marL="914400" lvl="1" indent="-349250">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r>
              <a:rPr lang="en-US" dirty="0"/>
              <a:t>Test1</a:t>
            </a:r>
          </a:p>
          <a:p>
            <a:pPr lvl="1"/>
            <a:r>
              <a:rPr lang="en-US" dirty="0"/>
              <a:t>Second level</a:t>
            </a:r>
            <a:endParaRPr dirty="0"/>
          </a:p>
        </p:txBody>
      </p:sp>
    </p:spTree>
    <p:extLst>
      <p:ext uri="{BB962C8B-B14F-4D97-AF65-F5344CB8AC3E}">
        <p14:creationId xmlns:p14="http://schemas.microsoft.com/office/powerpoint/2010/main" val="367723909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06 Two columns" preserve="1" userDrawn="1">
  <p:cSld name="1_006 Two columns">
    <p:bg>
      <p:bgRef idx="1001">
        <a:schemeClr val="bg1"/>
      </p:bgRef>
    </p:bg>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solidFill>
                  <a:schemeClr val="tx2"/>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hasCustomPrompt="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tx2"/>
              </a:buClr>
              <a:buSzPts val="1900"/>
              <a:buFont typeface="Arial" panose="020B0604020202020204" pitchFamily="34" charset="0"/>
              <a:buChar char="•"/>
              <a:defRPr>
                <a:solidFill>
                  <a:schemeClr val="tx2"/>
                </a:solidFill>
              </a:defRPr>
            </a:lvl1pPr>
            <a:lvl2pPr marL="914400" lvl="1" indent="-349250">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r>
              <a:rPr lang="en-US" dirty="0"/>
              <a:t>Test1</a:t>
            </a:r>
          </a:p>
          <a:p>
            <a:pPr lvl="1"/>
            <a:r>
              <a:rPr lang="en-US" dirty="0"/>
              <a:t>Second level</a:t>
            </a:r>
            <a:endParaRPr dirty="0"/>
          </a:p>
        </p:txBody>
      </p:sp>
      <p:grpSp>
        <p:nvGrpSpPr>
          <p:cNvPr id="4" name="Group 3">
            <a:extLst>
              <a:ext uri="{FF2B5EF4-FFF2-40B4-BE49-F238E27FC236}">
                <a16:creationId xmlns:a16="http://schemas.microsoft.com/office/drawing/2014/main" id="{8FF98E5F-688B-BF12-11BD-850402442356}"/>
              </a:ext>
            </a:extLst>
          </p:cNvPr>
          <p:cNvGrpSpPr/>
          <p:nvPr userDrawn="1"/>
        </p:nvGrpSpPr>
        <p:grpSpPr>
          <a:xfrm>
            <a:off x="11010778" y="5666609"/>
            <a:ext cx="1024722" cy="993600"/>
            <a:chOff x="10930858" y="4675729"/>
            <a:chExt cx="1024722" cy="993600"/>
          </a:xfrm>
        </p:grpSpPr>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 name="Google Shape;639;p7">
            <a:extLst>
              <a:ext uri="{FF2B5EF4-FFF2-40B4-BE49-F238E27FC236}">
                <a16:creationId xmlns:a16="http://schemas.microsoft.com/office/drawing/2014/main" id="{CAB11B03-DAE6-CB77-AE9A-4DAD809582F1}"/>
              </a:ext>
            </a:extLst>
          </p:cNvPr>
          <p:cNvSpPr txBox="1">
            <a:spLocks noGrp="1"/>
          </p:cNvSpPr>
          <p:nvPr>
            <p:ph type="body" idx="10" hasCustomPrompt="1"/>
          </p:nvPr>
        </p:nvSpPr>
        <p:spPr>
          <a:xfrm>
            <a:off x="6353242" y="2298479"/>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tx2"/>
              </a:buClr>
              <a:buSzPts val="1900"/>
              <a:buFont typeface="Arial" panose="020B0604020202020204" pitchFamily="34" charset="0"/>
              <a:buChar char="•"/>
              <a:defRPr>
                <a:solidFill>
                  <a:schemeClr val="tx2"/>
                </a:solidFill>
              </a:defRPr>
            </a:lvl1pPr>
            <a:lvl2pPr marL="914400" lvl="1" indent="-349250">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r>
              <a:rPr lang="en-US" dirty="0"/>
              <a:t>Test1</a:t>
            </a:r>
          </a:p>
          <a:p>
            <a:pPr lvl="1"/>
            <a:r>
              <a:rPr lang="en-US" dirty="0"/>
              <a:t>Second level</a:t>
            </a:r>
            <a:endParaRPr dirty="0"/>
          </a:p>
        </p:txBody>
      </p:sp>
    </p:spTree>
    <p:extLst>
      <p:ext uri="{BB962C8B-B14F-4D97-AF65-F5344CB8AC3E}">
        <p14:creationId xmlns:p14="http://schemas.microsoft.com/office/powerpoint/2010/main" val="185470199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715"/>
        <p:cNvGrpSpPr/>
        <p:nvPr/>
      </p:nvGrpSpPr>
      <p:grpSpPr>
        <a:xfrm>
          <a:off x="0" y="0"/>
          <a:ext cx="0" cy="0"/>
          <a:chOff x="0" y="0"/>
          <a:chExt cx="0" cy="0"/>
        </a:xfrm>
      </p:grpSpPr>
      <p:sp>
        <p:nvSpPr>
          <p:cNvPr id="716" name="Google Shape;716;p8"/>
          <p:cNvSpPr txBox="1">
            <a:spLocks noGrp="1"/>
          </p:cNvSpPr>
          <p:nvPr>
            <p:ph type="title"/>
          </p:nvPr>
        </p:nvSpPr>
        <p:spPr>
          <a:xfrm>
            <a:off x="2703300" y="1020125"/>
            <a:ext cx="6785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7" name="Google Shape;717;p8"/>
          <p:cNvSpPr txBox="1">
            <a:spLocks noGrp="1"/>
          </p:cNvSpPr>
          <p:nvPr>
            <p:ph type="body" idx="1"/>
          </p:nvPr>
        </p:nvSpPr>
        <p:spPr>
          <a:xfrm>
            <a:off x="2703302" y="2035175"/>
            <a:ext cx="6785400" cy="3436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718" name="Google Shape;718;p8"/>
          <p:cNvSpPr/>
          <p:nvPr/>
        </p:nvSpPr>
        <p:spPr>
          <a:xfrm>
            <a:off x="138303"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9" name="Google Shape;719;p8"/>
          <p:cNvSpPr/>
          <p:nvPr/>
        </p:nvSpPr>
        <p:spPr>
          <a:xfrm>
            <a:off x="147129"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20" name="Google Shape;720;p8"/>
          <p:cNvGrpSpPr/>
          <p:nvPr/>
        </p:nvGrpSpPr>
        <p:grpSpPr>
          <a:xfrm>
            <a:off x="138491" y="723273"/>
            <a:ext cx="527441" cy="534044"/>
            <a:chOff x="8943245" y="2438859"/>
            <a:chExt cx="739541" cy="748800"/>
          </a:xfrm>
        </p:grpSpPr>
        <p:cxnSp>
          <p:nvCxnSpPr>
            <p:cNvPr id="721" name="Google Shape;721;p8"/>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2" name="Google Shape;722;p8"/>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3" name="Google Shape;723;p8"/>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4" name="Google Shape;724;p8"/>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5" name="Google Shape;725;p8"/>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726" name="Google Shape;726;p8"/>
          <p:cNvSpPr/>
          <p:nvPr/>
        </p:nvSpPr>
        <p:spPr>
          <a:xfrm>
            <a:off x="247156"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7" name="Google Shape;727;p8"/>
          <p:cNvSpPr/>
          <p:nvPr/>
        </p:nvSpPr>
        <p:spPr>
          <a:xfrm>
            <a:off x="387307"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8" name="Google Shape;728;p8"/>
          <p:cNvSpPr/>
          <p:nvPr/>
        </p:nvSpPr>
        <p:spPr>
          <a:xfrm>
            <a:off x="514872"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9" name="Google Shape;729;p8"/>
          <p:cNvSpPr/>
          <p:nvPr/>
        </p:nvSpPr>
        <p:spPr>
          <a:xfrm>
            <a:off x="1201162"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0" name="Google Shape;730;p8"/>
          <p:cNvSpPr/>
          <p:nvPr/>
        </p:nvSpPr>
        <p:spPr>
          <a:xfrm>
            <a:off x="1200019"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31" name="Google Shape;731;p8"/>
          <p:cNvGrpSpPr/>
          <p:nvPr/>
        </p:nvGrpSpPr>
        <p:grpSpPr>
          <a:xfrm>
            <a:off x="1340107" y="722129"/>
            <a:ext cx="263721" cy="534044"/>
            <a:chOff x="10628069" y="2437255"/>
            <a:chExt cx="369772" cy="748800"/>
          </a:xfrm>
        </p:grpSpPr>
        <p:cxnSp>
          <p:nvCxnSpPr>
            <p:cNvPr id="732" name="Google Shape;732;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3" name="Google Shape;733;p8"/>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4" name="Google Shape;734;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35" name="Google Shape;735;p8"/>
          <p:cNvSpPr/>
          <p:nvPr/>
        </p:nvSpPr>
        <p:spPr>
          <a:xfrm>
            <a:off x="1330607"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6" name="Google Shape;736;p8"/>
          <p:cNvSpPr/>
          <p:nvPr/>
        </p:nvSpPr>
        <p:spPr>
          <a:xfrm>
            <a:off x="1398680"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7" name="Google Shape;737;p8"/>
          <p:cNvSpPr/>
          <p:nvPr/>
        </p:nvSpPr>
        <p:spPr>
          <a:xfrm rot="5400000">
            <a:off x="1736669"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2" name="Google Shape;742;p8"/>
          <p:cNvSpPr/>
          <p:nvPr/>
        </p:nvSpPr>
        <p:spPr>
          <a:xfrm>
            <a:off x="1752206"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3" name="Google Shape;743;p8"/>
          <p:cNvSpPr/>
          <p:nvPr/>
        </p:nvSpPr>
        <p:spPr>
          <a:xfrm>
            <a:off x="1858032"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4" name="Google Shape;744;p8"/>
          <p:cNvSpPr/>
          <p:nvPr/>
        </p:nvSpPr>
        <p:spPr>
          <a:xfrm>
            <a:off x="1926105"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5" name="Google Shape;745;p8"/>
          <p:cNvSpPr/>
          <p:nvPr/>
        </p:nvSpPr>
        <p:spPr>
          <a:xfrm rot="-5400000">
            <a:off x="14598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6" name="Google Shape;746;p8"/>
          <p:cNvSpPr/>
          <p:nvPr/>
        </p:nvSpPr>
        <p:spPr>
          <a:xfrm rot="-5400000">
            <a:off x="275102"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7" name="Google Shape;747;p8"/>
          <p:cNvSpPr/>
          <p:nvPr/>
        </p:nvSpPr>
        <p:spPr>
          <a:xfrm rot="-5400000">
            <a:off x="395804"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8" name="Google Shape;748;p8"/>
          <p:cNvSpPr/>
          <p:nvPr/>
        </p:nvSpPr>
        <p:spPr>
          <a:xfrm rot="-5400000">
            <a:off x="538815"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9" name="Google Shape;749;p8"/>
          <p:cNvSpPr/>
          <p:nvPr/>
        </p:nvSpPr>
        <p:spPr>
          <a:xfrm rot="-5400000" flipH="1">
            <a:off x="144840"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0" name="Google Shape;750;p8"/>
          <p:cNvSpPr/>
          <p:nvPr/>
        </p:nvSpPr>
        <p:spPr>
          <a:xfrm rot="5400000">
            <a:off x="150181"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1" name="Google Shape;751;p8"/>
          <p:cNvSpPr/>
          <p:nvPr/>
        </p:nvSpPr>
        <p:spPr>
          <a:xfrm rot="-5400000" flipH="1">
            <a:off x="401525"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2" name="Google Shape;752;p8"/>
          <p:cNvSpPr/>
          <p:nvPr/>
        </p:nvSpPr>
        <p:spPr>
          <a:xfrm rot="-5400000" flipH="1">
            <a:off x="537671"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53" name="Google Shape;753;p8"/>
          <p:cNvGrpSpPr/>
          <p:nvPr/>
        </p:nvGrpSpPr>
        <p:grpSpPr>
          <a:xfrm rot="5400000">
            <a:off x="9953899" y="145391"/>
            <a:ext cx="1024041" cy="1024041"/>
            <a:chOff x="4761550" y="1708047"/>
            <a:chExt cx="1516200" cy="1516200"/>
          </a:xfrm>
        </p:grpSpPr>
        <p:sp>
          <p:nvSpPr>
            <p:cNvPr id="754" name="Google Shape;754;p8"/>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5" name="Google Shape;755;p8"/>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56" name="Google Shape;756;p8"/>
          <p:cNvGrpSpPr/>
          <p:nvPr/>
        </p:nvGrpSpPr>
        <p:grpSpPr>
          <a:xfrm rot="5400000">
            <a:off x="9412491" y="-381011"/>
            <a:ext cx="2079963" cy="2079963"/>
            <a:chOff x="6547473" y="2211197"/>
            <a:chExt cx="2916381" cy="2916381"/>
          </a:xfrm>
        </p:grpSpPr>
        <p:grpSp>
          <p:nvGrpSpPr>
            <p:cNvPr id="757" name="Google Shape;757;p8"/>
            <p:cNvGrpSpPr/>
            <p:nvPr/>
          </p:nvGrpSpPr>
          <p:grpSpPr>
            <a:xfrm rot="899960">
              <a:off x="7271820" y="2930231"/>
              <a:ext cx="1491855" cy="1453757"/>
              <a:chOff x="6081577" y="2538982"/>
              <a:chExt cx="1491900" cy="1453800"/>
            </a:xfrm>
          </p:grpSpPr>
          <p:cxnSp>
            <p:nvCxnSpPr>
              <p:cNvPr id="758" name="Google Shape;758;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59" name="Google Shape;759;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0" name="Google Shape;760;p8"/>
            <p:cNvGrpSpPr/>
            <p:nvPr/>
          </p:nvGrpSpPr>
          <p:grpSpPr>
            <a:xfrm>
              <a:off x="7271901" y="2930406"/>
              <a:ext cx="1491900" cy="1453800"/>
              <a:chOff x="6081577" y="2538982"/>
              <a:chExt cx="1491900" cy="1453800"/>
            </a:xfrm>
          </p:grpSpPr>
          <p:cxnSp>
            <p:nvCxnSpPr>
              <p:cNvPr id="761" name="Google Shape;761;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3" name="Google Shape;763;p8"/>
            <p:cNvGrpSpPr/>
            <p:nvPr/>
          </p:nvGrpSpPr>
          <p:grpSpPr>
            <a:xfrm rot="1800044">
              <a:off x="7166144" y="2821397"/>
              <a:ext cx="1648764" cy="1669163"/>
              <a:chOff x="5978957" y="2443756"/>
              <a:chExt cx="1648800" cy="1669200"/>
            </a:xfrm>
          </p:grpSpPr>
          <p:cxnSp>
            <p:nvCxnSpPr>
              <p:cNvPr id="764" name="Google Shape;764;p8"/>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765" name="Google Shape;765;p8"/>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6" name="Google Shape;766;p8"/>
            <p:cNvGrpSpPr/>
            <p:nvPr/>
          </p:nvGrpSpPr>
          <p:grpSpPr>
            <a:xfrm rot="2700000">
              <a:off x="6974573" y="2638285"/>
              <a:ext cx="2062180" cy="2062205"/>
              <a:chOff x="5796364" y="2251931"/>
              <a:chExt cx="2062200" cy="2062225"/>
            </a:xfrm>
          </p:grpSpPr>
          <p:cxnSp>
            <p:nvCxnSpPr>
              <p:cNvPr id="767" name="Google Shape;767;p8"/>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768" name="Google Shape;768;p8"/>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9" name="Google Shape;769;p8"/>
            <p:cNvGrpSpPr/>
            <p:nvPr/>
          </p:nvGrpSpPr>
          <p:grpSpPr>
            <a:xfrm rot="3599956">
              <a:off x="7187348" y="2846628"/>
              <a:ext cx="1681463" cy="1619064"/>
              <a:chOff x="5990934" y="2447030"/>
              <a:chExt cx="1681500" cy="1619100"/>
            </a:xfrm>
          </p:grpSpPr>
          <p:cxnSp>
            <p:nvCxnSpPr>
              <p:cNvPr id="770" name="Google Shape;770;p8"/>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771" name="Google Shape;771;p8"/>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72" name="Google Shape;772;p8"/>
            <p:cNvGrpSpPr/>
            <p:nvPr/>
          </p:nvGrpSpPr>
          <p:grpSpPr>
            <a:xfrm rot="4500040">
              <a:off x="7271878" y="2930287"/>
              <a:ext cx="1491855" cy="1453757"/>
              <a:chOff x="6081577" y="2538982"/>
              <a:chExt cx="1491900" cy="1453800"/>
            </a:xfrm>
          </p:grpSpPr>
          <p:cxnSp>
            <p:nvCxnSpPr>
              <p:cNvPr id="773" name="Google Shape;773;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74" name="Google Shape;774;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775" name="Google Shape;775;p8"/>
          <p:cNvSpPr/>
          <p:nvPr/>
        </p:nvSpPr>
        <p:spPr>
          <a:xfrm rot="10800000">
            <a:off x="11105670"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6" name="Google Shape;776;p8"/>
          <p:cNvSpPr/>
          <p:nvPr/>
        </p:nvSpPr>
        <p:spPr>
          <a:xfrm rot="10800000">
            <a:off x="11239163"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7" name="Google Shape;777;p8"/>
          <p:cNvSpPr/>
          <p:nvPr/>
        </p:nvSpPr>
        <p:spPr>
          <a:xfrm rot="10800000" flipH="1">
            <a:off x="11104783"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8" name="Google Shape;778;p8"/>
          <p:cNvSpPr/>
          <p:nvPr/>
        </p:nvSpPr>
        <p:spPr>
          <a:xfrm rot="5400000">
            <a:off x="11502229"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8"/>
          <p:cNvSpPr/>
          <p:nvPr/>
        </p:nvSpPr>
        <p:spPr>
          <a:xfrm rot="10800000">
            <a:off x="10973411"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80" name="Google Shape;780;p8"/>
          <p:cNvGrpSpPr/>
          <p:nvPr/>
        </p:nvGrpSpPr>
        <p:grpSpPr>
          <a:xfrm rot="10800000">
            <a:off x="11640055" y="134297"/>
            <a:ext cx="275702" cy="534044"/>
            <a:chOff x="10628069" y="2437255"/>
            <a:chExt cx="369772" cy="748800"/>
          </a:xfrm>
        </p:grpSpPr>
        <p:cxnSp>
          <p:nvCxnSpPr>
            <p:cNvPr id="781" name="Google Shape;781;p8"/>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82" name="Google Shape;782;p8"/>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783" name="Google Shape;783;p8"/>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84" name="Google Shape;784;p8"/>
          <p:cNvGrpSpPr/>
          <p:nvPr/>
        </p:nvGrpSpPr>
        <p:grpSpPr>
          <a:xfrm rot="10800000">
            <a:off x="11112902" y="133154"/>
            <a:ext cx="263721" cy="534044"/>
            <a:chOff x="10628069" y="2437255"/>
            <a:chExt cx="369772" cy="748800"/>
          </a:xfrm>
        </p:grpSpPr>
        <p:cxnSp>
          <p:nvCxnSpPr>
            <p:cNvPr id="785" name="Google Shape;785;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86" name="Google Shape;786;p8"/>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787" name="Google Shape;787;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88" name="Google Shape;788;p8"/>
          <p:cNvSpPr/>
          <p:nvPr/>
        </p:nvSpPr>
        <p:spPr>
          <a:xfrm rot="-5400000" flipH="1">
            <a:off x="10973830"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89" name="Google Shape;789;p8"/>
          <p:cNvSpPr/>
          <p:nvPr/>
        </p:nvSpPr>
        <p:spPr>
          <a:xfrm rot="10800000">
            <a:off x="10984425"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90" name="Google Shape;790;p8"/>
          <p:cNvGrpSpPr/>
          <p:nvPr/>
        </p:nvGrpSpPr>
        <p:grpSpPr>
          <a:xfrm flipH="1">
            <a:off x="11108532" y="267280"/>
            <a:ext cx="801066" cy="801066"/>
            <a:chOff x="6214949" y="2511699"/>
            <a:chExt cx="1123200" cy="1123200"/>
          </a:xfrm>
        </p:grpSpPr>
        <p:sp>
          <p:nvSpPr>
            <p:cNvPr id="791" name="Google Shape;791;p8"/>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2" name="Google Shape;792;p8"/>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3" name="Google Shape;793;p8"/>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94" name="Google Shape;794;p8"/>
          <p:cNvSpPr/>
          <p:nvPr/>
        </p:nvSpPr>
        <p:spPr>
          <a:xfrm rot="10800000" flipH="1">
            <a:off x="10971275"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5" name="Google Shape;795;p8"/>
          <p:cNvSpPr/>
          <p:nvPr/>
        </p:nvSpPr>
        <p:spPr>
          <a:xfrm rot="10800000" flipH="1">
            <a:off x="11238290"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6" name="Google Shape;796;p8"/>
          <p:cNvSpPr/>
          <p:nvPr/>
        </p:nvSpPr>
        <p:spPr>
          <a:xfrm rot="10800000" flipH="1">
            <a:off x="11371797"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7" name="Google Shape;797;p8"/>
          <p:cNvSpPr/>
          <p:nvPr/>
        </p:nvSpPr>
        <p:spPr>
          <a:xfrm rot="5400000">
            <a:off x="10342684"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8" name="Google Shape;798;p8"/>
          <p:cNvSpPr/>
          <p:nvPr/>
        </p:nvSpPr>
        <p:spPr>
          <a:xfrm rot="5400000" flipH="1">
            <a:off x="9637817" y="5901438"/>
            <a:ext cx="1068000" cy="508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9" name="Google Shape;799;p8"/>
          <p:cNvSpPr/>
          <p:nvPr/>
        </p:nvSpPr>
        <p:spPr>
          <a:xfrm rot="10800000">
            <a:off x="9916235" y="5618728"/>
            <a:ext cx="1068000" cy="1068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0" name="Google Shape;800;p8"/>
          <p:cNvSpPr/>
          <p:nvPr/>
        </p:nvSpPr>
        <p:spPr>
          <a:xfrm rot="10800000">
            <a:off x="10182920" y="5885414"/>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1" name="Google Shape;801;p8"/>
          <p:cNvSpPr/>
          <p:nvPr/>
        </p:nvSpPr>
        <p:spPr>
          <a:xfrm rot="10800000">
            <a:off x="10316713" y="6019207"/>
            <a:ext cx="267000" cy="267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2" name="Google Shape;802;p8"/>
          <p:cNvSpPr/>
          <p:nvPr/>
        </p:nvSpPr>
        <p:spPr>
          <a:xfrm rot="10800000">
            <a:off x="10049427" y="5751921"/>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3" name="Google Shape;803;p8"/>
          <p:cNvSpPr/>
          <p:nvPr/>
        </p:nvSpPr>
        <p:spPr>
          <a:xfrm rot="10800000">
            <a:off x="10989611" y="4554400"/>
            <a:ext cx="1043400" cy="107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4" name="Google Shape;804;p8"/>
          <p:cNvSpPr/>
          <p:nvPr/>
        </p:nvSpPr>
        <p:spPr>
          <a:xfrm rot="-5400000" flipH="1">
            <a:off x="10980770" y="5645993"/>
            <a:ext cx="1050000" cy="1050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5" name="Google Shape;805;p8"/>
          <p:cNvSpPr/>
          <p:nvPr/>
        </p:nvSpPr>
        <p:spPr>
          <a:xfrm rot="5400000" flipH="1">
            <a:off x="10980601" y="5619833"/>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06" name="Google Shape;806;p8"/>
          <p:cNvGrpSpPr/>
          <p:nvPr/>
        </p:nvGrpSpPr>
        <p:grpSpPr>
          <a:xfrm rot="-5400000" flipH="1">
            <a:off x="11231067" y="5887547"/>
            <a:ext cx="1079966" cy="542389"/>
            <a:chOff x="10576560" y="3328633"/>
            <a:chExt cx="1514255" cy="760500"/>
          </a:xfrm>
        </p:grpSpPr>
        <p:sp>
          <p:nvSpPr>
            <p:cNvPr id="807" name="Google Shape;807;p8"/>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8"/>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9" name="Google Shape;809;p8"/>
          <p:cNvSpPr/>
          <p:nvPr/>
        </p:nvSpPr>
        <p:spPr>
          <a:xfrm rot="10800000">
            <a:off x="11252111" y="5876145"/>
            <a:ext cx="550200" cy="5502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0" name="Google Shape;810;p8"/>
          <p:cNvSpPr/>
          <p:nvPr/>
        </p:nvSpPr>
        <p:spPr>
          <a:xfrm rot="10800000" flipH="1">
            <a:off x="11253473" y="5877289"/>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11" name="Google Shape;811;p8"/>
          <p:cNvGrpSpPr/>
          <p:nvPr/>
        </p:nvGrpSpPr>
        <p:grpSpPr>
          <a:xfrm rot="5400000" flipH="1">
            <a:off x="11325953" y="5947927"/>
            <a:ext cx="419790" cy="419790"/>
            <a:chOff x="9392653" y="5061283"/>
            <a:chExt cx="588600" cy="588600"/>
          </a:xfrm>
        </p:grpSpPr>
        <p:sp>
          <p:nvSpPr>
            <p:cNvPr id="812" name="Google Shape;812;p8"/>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8"/>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4" name="Google Shape;814;p8"/>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15" name="Google Shape;815;p8"/>
          <p:cNvSpPr/>
          <p:nvPr/>
        </p:nvSpPr>
        <p:spPr>
          <a:xfrm rot="10800000" flipH="1">
            <a:off x="11101883" y="4694259"/>
            <a:ext cx="791400" cy="7914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6" name="Google Shape;816;p8"/>
          <p:cNvSpPr/>
          <p:nvPr/>
        </p:nvSpPr>
        <p:spPr>
          <a:xfrm rot="10800000" flipH="1">
            <a:off x="11222586" y="4814757"/>
            <a:ext cx="550200" cy="5502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7" name="Google Shape;817;p8"/>
          <p:cNvSpPr/>
          <p:nvPr/>
        </p:nvSpPr>
        <p:spPr>
          <a:xfrm rot="5400000" flipH="1">
            <a:off x="11488577" y="4548964"/>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8" name="Google Shape;818;p8"/>
          <p:cNvSpPr/>
          <p:nvPr/>
        </p:nvSpPr>
        <p:spPr>
          <a:xfrm rot="5400000" flipH="1">
            <a:off x="11397840" y="4979931"/>
            <a:ext cx="203700" cy="20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19" name="Google Shape;819;p8"/>
          <p:cNvGrpSpPr/>
          <p:nvPr/>
        </p:nvGrpSpPr>
        <p:grpSpPr>
          <a:xfrm rot="5400000" flipH="1">
            <a:off x="11187905" y="5348691"/>
            <a:ext cx="297084" cy="38513"/>
            <a:chOff x="10578164" y="275923"/>
            <a:chExt cx="416551" cy="54000"/>
          </a:xfrm>
        </p:grpSpPr>
        <p:sp>
          <p:nvSpPr>
            <p:cNvPr id="820" name="Google Shape;82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1" name="Google Shape;82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2" name="Google Shape;82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3" name="Google Shape;823;p8"/>
          <p:cNvGrpSpPr/>
          <p:nvPr/>
        </p:nvGrpSpPr>
        <p:grpSpPr>
          <a:xfrm rot="5400000" flipH="1">
            <a:off x="11078645" y="5348691"/>
            <a:ext cx="297084" cy="38513"/>
            <a:chOff x="10578164" y="275923"/>
            <a:chExt cx="416551" cy="54000"/>
          </a:xfrm>
        </p:grpSpPr>
        <p:sp>
          <p:nvSpPr>
            <p:cNvPr id="824" name="Google Shape;824;p8"/>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5" name="Google Shape;825;p8"/>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6" name="Google Shape;826;p8"/>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7" name="Google Shape;827;p8"/>
          <p:cNvGrpSpPr/>
          <p:nvPr/>
        </p:nvGrpSpPr>
        <p:grpSpPr>
          <a:xfrm rot="5400000" flipH="1">
            <a:off x="10969384" y="5348691"/>
            <a:ext cx="297084" cy="38513"/>
            <a:chOff x="10578164" y="275923"/>
            <a:chExt cx="416551" cy="54000"/>
          </a:xfrm>
        </p:grpSpPr>
        <p:sp>
          <p:nvSpPr>
            <p:cNvPr id="828" name="Google Shape;828;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9" name="Google Shape;829;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1" name="Google Shape;831;p8"/>
          <p:cNvGrpSpPr/>
          <p:nvPr/>
        </p:nvGrpSpPr>
        <p:grpSpPr>
          <a:xfrm rot="5400000" flipH="1">
            <a:off x="11710755" y="4800672"/>
            <a:ext cx="297084" cy="38513"/>
            <a:chOff x="10578164" y="275923"/>
            <a:chExt cx="416551" cy="54000"/>
          </a:xfrm>
        </p:grpSpPr>
        <p:sp>
          <p:nvSpPr>
            <p:cNvPr id="832" name="Google Shape;832;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3" name="Google Shape;833;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4" name="Google Shape;834;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5" name="Google Shape;835;p8"/>
          <p:cNvGrpSpPr/>
          <p:nvPr/>
        </p:nvGrpSpPr>
        <p:grpSpPr>
          <a:xfrm rot="5400000" flipH="1">
            <a:off x="11601494" y="4800672"/>
            <a:ext cx="297084" cy="38513"/>
            <a:chOff x="10578164" y="275923"/>
            <a:chExt cx="416551" cy="54000"/>
          </a:xfrm>
        </p:grpSpPr>
        <p:sp>
          <p:nvSpPr>
            <p:cNvPr id="836" name="Google Shape;836;p8"/>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7" name="Google Shape;837;p8"/>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8" name="Google Shape;838;p8"/>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9" name="Google Shape;839;p8"/>
          <p:cNvGrpSpPr/>
          <p:nvPr/>
        </p:nvGrpSpPr>
        <p:grpSpPr>
          <a:xfrm rot="5400000" flipH="1">
            <a:off x="11492233" y="4800672"/>
            <a:ext cx="297084" cy="38513"/>
            <a:chOff x="10578164" y="275923"/>
            <a:chExt cx="416551" cy="54000"/>
          </a:xfrm>
        </p:grpSpPr>
        <p:sp>
          <p:nvSpPr>
            <p:cNvPr id="840" name="Google Shape;84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1" name="Google Shape;84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2" name="Google Shape;84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43" name="Google Shape;843;p8"/>
          <p:cNvSpPr/>
          <p:nvPr/>
        </p:nvSpPr>
        <p:spPr>
          <a:xfrm rot="5400000" flipH="1">
            <a:off x="10421331" y="6156381"/>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4" name="Google Shape;844;p8"/>
          <p:cNvSpPr/>
          <p:nvPr/>
        </p:nvSpPr>
        <p:spPr>
          <a:xfrm rot="10800000" flipH="1">
            <a:off x="10433926" y="5611794"/>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5" name="Google Shape;845;p8"/>
          <p:cNvGrpSpPr/>
          <p:nvPr/>
        </p:nvGrpSpPr>
        <p:grpSpPr>
          <a:xfrm rot="5400000" flipH="1">
            <a:off x="10294721" y="5885189"/>
            <a:ext cx="805268" cy="534044"/>
            <a:chOff x="10624861" y="3933984"/>
            <a:chExt cx="1115330" cy="748800"/>
          </a:xfrm>
        </p:grpSpPr>
        <p:cxnSp>
          <p:nvCxnSpPr>
            <p:cNvPr id="846" name="Google Shape;846;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7" name="Google Shape;847;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8" name="Google Shape;848;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9" name="Google Shape;849;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0" name="Google Shape;850;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1" name="Google Shape;851;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2" name="Google Shape;852;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53" name="Google Shape;853;p8"/>
          <p:cNvSpPr/>
          <p:nvPr/>
        </p:nvSpPr>
        <p:spPr>
          <a:xfrm rot="5400000">
            <a:off x="1540047" y="5621646"/>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4" name="Google Shape;854;p8"/>
          <p:cNvSpPr/>
          <p:nvPr/>
        </p:nvSpPr>
        <p:spPr>
          <a:xfrm rot="5400000">
            <a:off x="1693566" y="5775327"/>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5" name="Google Shape;855;p8"/>
          <p:cNvSpPr/>
          <p:nvPr/>
        </p:nvSpPr>
        <p:spPr>
          <a:xfrm rot="5400000" flipH="1">
            <a:off x="1540047" y="5622851"/>
            <a:ext cx="922200" cy="922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6" name="Google Shape;856;p8"/>
          <p:cNvSpPr/>
          <p:nvPr/>
        </p:nvSpPr>
        <p:spPr>
          <a:xfrm>
            <a:off x="156488" y="6105380"/>
            <a:ext cx="1229400" cy="5847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7" name="Google Shape;857;p8"/>
          <p:cNvSpPr/>
          <p:nvPr/>
        </p:nvSpPr>
        <p:spPr>
          <a:xfrm rot="-5400000" flipH="1">
            <a:off x="159723" y="5462695"/>
            <a:ext cx="1229400" cy="122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8" name="Google Shape;858;p8"/>
          <p:cNvSpPr/>
          <p:nvPr/>
        </p:nvSpPr>
        <p:spPr>
          <a:xfrm rot="-5400000" flipH="1">
            <a:off x="467085" y="5770058"/>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9" name="Google Shape;859;p8"/>
          <p:cNvSpPr/>
          <p:nvPr/>
        </p:nvSpPr>
        <p:spPr>
          <a:xfrm rot="-5400000" flipH="1">
            <a:off x="620766" y="5923740"/>
            <a:ext cx="307200" cy="30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0" name="Google Shape;860;p8"/>
          <p:cNvSpPr/>
          <p:nvPr/>
        </p:nvSpPr>
        <p:spPr>
          <a:xfrm rot="-5400000" flipH="1">
            <a:off x="313404" y="5616377"/>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1" name="Google Shape;861;p8"/>
          <p:cNvSpPr/>
          <p:nvPr/>
        </p:nvSpPr>
        <p:spPr>
          <a:xfrm>
            <a:off x="288186"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2" name="Google Shape;862;p8"/>
          <p:cNvSpPr/>
          <p:nvPr/>
        </p:nvSpPr>
        <p:spPr>
          <a:xfrm>
            <a:off x="447100"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3" name="Google Shape;863;p8"/>
          <p:cNvSpPr/>
          <p:nvPr/>
        </p:nvSpPr>
        <p:spPr>
          <a:xfrm>
            <a:off x="606015"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4" name="Google Shape;864;p8"/>
          <p:cNvSpPr/>
          <p:nvPr/>
        </p:nvSpPr>
        <p:spPr>
          <a:xfrm>
            <a:off x="288186"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5" name="Google Shape;865;p8"/>
          <p:cNvSpPr/>
          <p:nvPr/>
        </p:nvSpPr>
        <p:spPr>
          <a:xfrm>
            <a:off x="447100"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6" name="Google Shape;866;p8"/>
          <p:cNvSpPr/>
          <p:nvPr/>
        </p:nvSpPr>
        <p:spPr>
          <a:xfrm>
            <a:off x="606015"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8"/>
          <p:cNvSpPr/>
          <p:nvPr/>
        </p:nvSpPr>
        <p:spPr>
          <a:xfrm>
            <a:off x="288186"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8" name="Google Shape;868;p8"/>
          <p:cNvSpPr/>
          <p:nvPr/>
        </p:nvSpPr>
        <p:spPr>
          <a:xfrm>
            <a:off x="447100"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9" name="Google Shape;869;p8"/>
          <p:cNvSpPr/>
          <p:nvPr/>
        </p:nvSpPr>
        <p:spPr>
          <a:xfrm>
            <a:off x="606015"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0" name="Google Shape;870;p8"/>
          <p:cNvSpPr/>
          <p:nvPr/>
        </p:nvSpPr>
        <p:spPr>
          <a:xfrm>
            <a:off x="923844"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1" name="Google Shape;871;p8"/>
          <p:cNvSpPr/>
          <p:nvPr/>
        </p:nvSpPr>
        <p:spPr>
          <a:xfrm>
            <a:off x="1082759"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8"/>
          <p:cNvSpPr/>
          <p:nvPr/>
        </p:nvSpPr>
        <p:spPr>
          <a:xfrm>
            <a:off x="1241672"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8"/>
          <p:cNvSpPr/>
          <p:nvPr/>
        </p:nvSpPr>
        <p:spPr>
          <a:xfrm>
            <a:off x="923844"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4" name="Google Shape;874;p8"/>
          <p:cNvSpPr/>
          <p:nvPr/>
        </p:nvSpPr>
        <p:spPr>
          <a:xfrm>
            <a:off x="1082759"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5" name="Google Shape;875;p8"/>
          <p:cNvSpPr/>
          <p:nvPr/>
        </p:nvSpPr>
        <p:spPr>
          <a:xfrm>
            <a:off x="1241672"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6" name="Google Shape;876;p8"/>
          <p:cNvSpPr/>
          <p:nvPr/>
        </p:nvSpPr>
        <p:spPr>
          <a:xfrm>
            <a:off x="923844"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7" name="Google Shape;877;p8"/>
          <p:cNvSpPr/>
          <p:nvPr/>
        </p:nvSpPr>
        <p:spPr>
          <a:xfrm>
            <a:off x="1082759"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8" name="Google Shape;878;p8"/>
          <p:cNvSpPr/>
          <p:nvPr/>
        </p:nvSpPr>
        <p:spPr>
          <a:xfrm>
            <a:off x="1241672"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9" name="Google Shape;879;p8"/>
          <p:cNvSpPr/>
          <p:nvPr/>
        </p:nvSpPr>
        <p:spPr>
          <a:xfrm>
            <a:off x="764930" y="4423603"/>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0" name="Google Shape;880;p8"/>
          <p:cNvSpPr/>
          <p:nvPr/>
        </p:nvSpPr>
        <p:spPr>
          <a:xfrm>
            <a:off x="764930" y="457242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1" name="Google Shape;881;p8"/>
          <p:cNvSpPr/>
          <p:nvPr/>
        </p:nvSpPr>
        <p:spPr>
          <a:xfrm>
            <a:off x="764930" y="4705435"/>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82" name="Google Shape;882;p8"/>
          <p:cNvGrpSpPr/>
          <p:nvPr/>
        </p:nvGrpSpPr>
        <p:grpSpPr>
          <a:xfrm rot="5400000">
            <a:off x="199151" y="4837194"/>
            <a:ext cx="603911" cy="701850"/>
            <a:chOff x="10628069" y="2437255"/>
            <a:chExt cx="369772" cy="748800"/>
          </a:xfrm>
        </p:grpSpPr>
        <p:cxnSp>
          <p:nvCxnSpPr>
            <p:cNvPr id="883" name="Google Shape;883;p8"/>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8"/>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85" name="Google Shape;885;p8"/>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886" name="Google Shape;886;p8"/>
          <p:cNvSpPr/>
          <p:nvPr/>
        </p:nvSpPr>
        <p:spPr>
          <a:xfrm rot="5400000">
            <a:off x="781841" y="4883325"/>
            <a:ext cx="615000" cy="615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7" name="Google Shape;887;p8"/>
          <p:cNvSpPr/>
          <p:nvPr/>
        </p:nvSpPr>
        <p:spPr>
          <a:xfrm>
            <a:off x="947190" y="5048510"/>
            <a:ext cx="284400" cy="28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8" name="Google Shape;888;p8"/>
          <p:cNvSpPr/>
          <p:nvPr/>
        </p:nvSpPr>
        <p:spPr>
          <a:xfrm>
            <a:off x="155172" y="549562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9" name="Google Shape;889;p8"/>
          <p:cNvSpPr/>
          <p:nvPr/>
        </p:nvSpPr>
        <p:spPr>
          <a:xfrm rot="-5400000">
            <a:off x="782051" y="548116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0" name="Google Shape;890;p8"/>
          <p:cNvGrpSpPr/>
          <p:nvPr/>
        </p:nvGrpSpPr>
        <p:grpSpPr>
          <a:xfrm>
            <a:off x="311537" y="5485276"/>
            <a:ext cx="926951" cy="614690"/>
            <a:chOff x="10624861" y="3933984"/>
            <a:chExt cx="1115330" cy="748800"/>
          </a:xfrm>
        </p:grpSpPr>
        <p:cxnSp>
          <p:nvCxnSpPr>
            <p:cNvPr id="891" name="Google Shape;891;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2" name="Google Shape;892;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3" name="Google Shape;893;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4" name="Google Shape;894;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5" name="Google Shape;895;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6" name="Google Shape;896;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7" name="Google Shape;897;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98" name="Google Shape;898;p8"/>
          <p:cNvSpPr/>
          <p:nvPr/>
        </p:nvSpPr>
        <p:spPr>
          <a:xfrm rot="5400000">
            <a:off x="1412141" y="5474931"/>
            <a:ext cx="1208400" cy="12084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99" name="Google Shape;899;p8"/>
          <p:cNvSpPr/>
          <p:nvPr/>
        </p:nvSpPr>
        <p:spPr>
          <a:xfrm rot="5400000" flipH="1">
            <a:off x="1391138" y="5469332"/>
            <a:ext cx="1229400" cy="1229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0" name="Google Shape;900;p8"/>
          <p:cNvSpPr/>
          <p:nvPr/>
        </p:nvSpPr>
        <p:spPr>
          <a:xfrm rot="5400000" flipH="1">
            <a:off x="1693566" y="5776369"/>
            <a:ext cx="615000" cy="615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1" name="Google Shape;901;p8"/>
          <p:cNvSpPr/>
          <p:nvPr/>
        </p:nvSpPr>
        <p:spPr>
          <a:xfrm rot="5400000" flipH="1">
            <a:off x="1847685" y="5930488"/>
            <a:ext cx="307200" cy="307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8" name="Group 187">
            <a:extLst>
              <a:ext uri="{FF2B5EF4-FFF2-40B4-BE49-F238E27FC236}">
                <a16:creationId xmlns:a16="http://schemas.microsoft.com/office/drawing/2014/main" id="{162A070F-BAB3-4843-9767-6AF341DFB11C}"/>
              </a:ext>
            </a:extLst>
          </p:cNvPr>
          <p:cNvGrpSpPr/>
          <p:nvPr userDrawn="1"/>
        </p:nvGrpSpPr>
        <p:grpSpPr>
          <a:xfrm>
            <a:off x="1723316" y="862642"/>
            <a:ext cx="536806" cy="284121"/>
            <a:chOff x="11184673" y="2647468"/>
            <a:chExt cx="748937" cy="369772"/>
          </a:xfrm>
        </p:grpSpPr>
        <p:cxnSp>
          <p:nvCxnSpPr>
            <p:cNvPr id="189" name="Straight Connector 188">
              <a:extLst>
                <a:ext uri="{FF2B5EF4-FFF2-40B4-BE49-F238E27FC236}">
                  <a16:creationId xmlns:a16="http://schemas.microsoft.com/office/drawing/2014/main" id="{2644AF2E-5CE9-483B-A091-EC598D21C2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108FE5-241D-4CD6-A513-0D3253856E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7F62959-DCC9-4545-91BE-B0FFA23EE88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05 One column" preserve="1">
  <p:cSld name="1_005 One column">
    <p:bg>
      <p:bgRef idx="1001">
        <a:schemeClr val="bg1"/>
      </p:bgRef>
    </p:bg>
    <p:spTree>
      <p:nvGrpSpPr>
        <p:cNvPr id="1" name="Shape 715"/>
        <p:cNvGrpSpPr/>
        <p:nvPr/>
      </p:nvGrpSpPr>
      <p:grpSpPr>
        <a:xfrm>
          <a:off x="0" y="0"/>
          <a:ext cx="0" cy="0"/>
          <a:chOff x="0" y="0"/>
          <a:chExt cx="0" cy="0"/>
        </a:xfrm>
      </p:grpSpPr>
      <p:sp>
        <p:nvSpPr>
          <p:cNvPr id="716" name="Google Shape;716;p8"/>
          <p:cNvSpPr txBox="1">
            <a:spLocks noGrp="1"/>
          </p:cNvSpPr>
          <p:nvPr>
            <p:ph type="title"/>
          </p:nvPr>
        </p:nvSpPr>
        <p:spPr>
          <a:xfrm>
            <a:off x="2703300" y="1020125"/>
            <a:ext cx="6785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tx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7" name="Google Shape;717;p8"/>
          <p:cNvSpPr txBox="1">
            <a:spLocks noGrp="1"/>
          </p:cNvSpPr>
          <p:nvPr>
            <p:ph type="body" idx="1"/>
          </p:nvPr>
        </p:nvSpPr>
        <p:spPr>
          <a:xfrm>
            <a:off x="2703302" y="2035175"/>
            <a:ext cx="6785400" cy="3436500"/>
          </a:xfrm>
          <a:prstGeom prst="rect">
            <a:avLst/>
          </a:prstGeom>
        </p:spPr>
        <p:txBody>
          <a:bodyPr spcFirstLastPara="1" wrap="square" lIns="121900" tIns="121900" rIns="121900" bIns="121900" anchor="t" anchorCtr="0">
            <a:noAutofit/>
          </a:bodyPr>
          <a:lstStyle>
            <a:lvl1pPr marL="107950" lvl="0" indent="0" algn="ctr">
              <a:spcBef>
                <a:spcPts val="0"/>
              </a:spcBef>
              <a:spcAft>
                <a:spcPts val="0"/>
              </a:spcAft>
              <a:buClr>
                <a:schemeClr val="tx2"/>
              </a:buClr>
              <a:buSzPts val="1900"/>
              <a:buFont typeface="Arial" panose="020B0604020202020204" pitchFamily="34" charset="0"/>
              <a:buNone/>
              <a:defRPr>
                <a:solidFill>
                  <a:schemeClr val="tx2"/>
                </a:solidFill>
              </a:defRPr>
            </a:lvl1pPr>
            <a:lvl2pPr marL="914400" lvl="1" indent="-349250" algn="ctr">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pPr lvl="0"/>
            <a:endParaRPr dirty="0"/>
          </a:p>
        </p:txBody>
      </p:sp>
      <p:sp>
        <p:nvSpPr>
          <p:cNvPr id="718" name="Google Shape;718;p8"/>
          <p:cNvSpPr/>
          <p:nvPr/>
        </p:nvSpPr>
        <p:spPr>
          <a:xfrm>
            <a:off x="138303"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9" name="Google Shape;719;p8"/>
          <p:cNvSpPr/>
          <p:nvPr/>
        </p:nvSpPr>
        <p:spPr>
          <a:xfrm>
            <a:off x="147129"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20" name="Google Shape;720;p8"/>
          <p:cNvGrpSpPr/>
          <p:nvPr/>
        </p:nvGrpSpPr>
        <p:grpSpPr>
          <a:xfrm>
            <a:off x="138491" y="723273"/>
            <a:ext cx="527441" cy="534044"/>
            <a:chOff x="8943245" y="2438859"/>
            <a:chExt cx="739541" cy="748800"/>
          </a:xfrm>
        </p:grpSpPr>
        <p:cxnSp>
          <p:nvCxnSpPr>
            <p:cNvPr id="721" name="Google Shape;721;p8"/>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2" name="Google Shape;722;p8"/>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3" name="Google Shape;723;p8"/>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4" name="Google Shape;724;p8"/>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5" name="Google Shape;725;p8"/>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726" name="Google Shape;726;p8"/>
          <p:cNvSpPr/>
          <p:nvPr/>
        </p:nvSpPr>
        <p:spPr>
          <a:xfrm>
            <a:off x="247156"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7" name="Google Shape;727;p8"/>
          <p:cNvSpPr/>
          <p:nvPr/>
        </p:nvSpPr>
        <p:spPr>
          <a:xfrm>
            <a:off x="387307"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8" name="Google Shape;728;p8"/>
          <p:cNvSpPr/>
          <p:nvPr/>
        </p:nvSpPr>
        <p:spPr>
          <a:xfrm>
            <a:off x="514872"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9" name="Google Shape;729;p8"/>
          <p:cNvSpPr/>
          <p:nvPr/>
        </p:nvSpPr>
        <p:spPr>
          <a:xfrm>
            <a:off x="1201162"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0" name="Google Shape;730;p8"/>
          <p:cNvSpPr/>
          <p:nvPr/>
        </p:nvSpPr>
        <p:spPr>
          <a:xfrm>
            <a:off x="1200019"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31" name="Google Shape;731;p8"/>
          <p:cNvGrpSpPr/>
          <p:nvPr/>
        </p:nvGrpSpPr>
        <p:grpSpPr>
          <a:xfrm>
            <a:off x="1340107" y="722129"/>
            <a:ext cx="263721" cy="534044"/>
            <a:chOff x="10628069" y="2437255"/>
            <a:chExt cx="369772" cy="748800"/>
          </a:xfrm>
        </p:grpSpPr>
        <p:cxnSp>
          <p:nvCxnSpPr>
            <p:cNvPr id="732" name="Google Shape;732;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3" name="Google Shape;733;p8"/>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4" name="Google Shape;734;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35" name="Google Shape;735;p8"/>
          <p:cNvSpPr/>
          <p:nvPr/>
        </p:nvSpPr>
        <p:spPr>
          <a:xfrm>
            <a:off x="1330607"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6" name="Google Shape;736;p8"/>
          <p:cNvSpPr/>
          <p:nvPr/>
        </p:nvSpPr>
        <p:spPr>
          <a:xfrm>
            <a:off x="1398680"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7" name="Google Shape;737;p8"/>
          <p:cNvSpPr/>
          <p:nvPr/>
        </p:nvSpPr>
        <p:spPr>
          <a:xfrm rot="5400000">
            <a:off x="1736669"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2" name="Google Shape;742;p8"/>
          <p:cNvSpPr/>
          <p:nvPr/>
        </p:nvSpPr>
        <p:spPr>
          <a:xfrm>
            <a:off x="1752206"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3" name="Google Shape;743;p8"/>
          <p:cNvSpPr/>
          <p:nvPr/>
        </p:nvSpPr>
        <p:spPr>
          <a:xfrm>
            <a:off x="1858032"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4" name="Google Shape;744;p8"/>
          <p:cNvSpPr/>
          <p:nvPr/>
        </p:nvSpPr>
        <p:spPr>
          <a:xfrm>
            <a:off x="1926105"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5" name="Google Shape;745;p8"/>
          <p:cNvSpPr/>
          <p:nvPr/>
        </p:nvSpPr>
        <p:spPr>
          <a:xfrm rot="-5400000">
            <a:off x="14598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6" name="Google Shape;746;p8"/>
          <p:cNvSpPr/>
          <p:nvPr/>
        </p:nvSpPr>
        <p:spPr>
          <a:xfrm rot="-5400000">
            <a:off x="275102"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7" name="Google Shape;747;p8"/>
          <p:cNvSpPr/>
          <p:nvPr/>
        </p:nvSpPr>
        <p:spPr>
          <a:xfrm rot="-5400000">
            <a:off x="395804"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8" name="Google Shape;748;p8"/>
          <p:cNvSpPr/>
          <p:nvPr/>
        </p:nvSpPr>
        <p:spPr>
          <a:xfrm rot="-5400000">
            <a:off x="538815"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9" name="Google Shape;749;p8"/>
          <p:cNvSpPr/>
          <p:nvPr/>
        </p:nvSpPr>
        <p:spPr>
          <a:xfrm rot="-5400000" flipH="1">
            <a:off x="144840"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0" name="Google Shape;750;p8"/>
          <p:cNvSpPr/>
          <p:nvPr/>
        </p:nvSpPr>
        <p:spPr>
          <a:xfrm rot="5400000">
            <a:off x="150181"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1" name="Google Shape;751;p8"/>
          <p:cNvSpPr/>
          <p:nvPr/>
        </p:nvSpPr>
        <p:spPr>
          <a:xfrm rot="-5400000" flipH="1">
            <a:off x="401525"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2" name="Google Shape;752;p8"/>
          <p:cNvSpPr/>
          <p:nvPr/>
        </p:nvSpPr>
        <p:spPr>
          <a:xfrm rot="-5400000" flipH="1">
            <a:off x="537671"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53" name="Google Shape;753;p8"/>
          <p:cNvGrpSpPr/>
          <p:nvPr/>
        </p:nvGrpSpPr>
        <p:grpSpPr>
          <a:xfrm rot="5400000">
            <a:off x="9953899" y="145391"/>
            <a:ext cx="1024041" cy="1024041"/>
            <a:chOff x="4761550" y="1708047"/>
            <a:chExt cx="1516200" cy="1516200"/>
          </a:xfrm>
        </p:grpSpPr>
        <p:sp>
          <p:nvSpPr>
            <p:cNvPr id="754" name="Google Shape;754;p8"/>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5" name="Google Shape;755;p8"/>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56" name="Google Shape;756;p8"/>
          <p:cNvGrpSpPr/>
          <p:nvPr/>
        </p:nvGrpSpPr>
        <p:grpSpPr>
          <a:xfrm rot="5400000">
            <a:off x="9412491" y="-381011"/>
            <a:ext cx="2079963" cy="2079963"/>
            <a:chOff x="6547473" y="2211197"/>
            <a:chExt cx="2916381" cy="2916381"/>
          </a:xfrm>
        </p:grpSpPr>
        <p:grpSp>
          <p:nvGrpSpPr>
            <p:cNvPr id="757" name="Google Shape;757;p8"/>
            <p:cNvGrpSpPr/>
            <p:nvPr/>
          </p:nvGrpSpPr>
          <p:grpSpPr>
            <a:xfrm rot="899960">
              <a:off x="7271820" y="2930231"/>
              <a:ext cx="1491855" cy="1453757"/>
              <a:chOff x="6081577" y="2538982"/>
              <a:chExt cx="1491900" cy="1453800"/>
            </a:xfrm>
          </p:grpSpPr>
          <p:cxnSp>
            <p:nvCxnSpPr>
              <p:cNvPr id="758" name="Google Shape;758;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59" name="Google Shape;759;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0" name="Google Shape;760;p8"/>
            <p:cNvGrpSpPr/>
            <p:nvPr/>
          </p:nvGrpSpPr>
          <p:grpSpPr>
            <a:xfrm>
              <a:off x="7271901" y="2930406"/>
              <a:ext cx="1491900" cy="1453800"/>
              <a:chOff x="6081577" y="2538982"/>
              <a:chExt cx="1491900" cy="1453800"/>
            </a:xfrm>
          </p:grpSpPr>
          <p:cxnSp>
            <p:nvCxnSpPr>
              <p:cNvPr id="761" name="Google Shape;761;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3" name="Google Shape;763;p8"/>
            <p:cNvGrpSpPr/>
            <p:nvPr/>
          </p:nvGrpSpPr>
          <p:grpSpPr>
            <a:xfrm rot="1800044">
              <a:off x="7166144" y="2821397"/>
              <a:ext cx="1648764" cy="1669163"/>
              <a:chOff x="5978957" y="2443756"/>
              <a:chExt cx="1648800" cy="1669200"/>
            </a:xfrm>
          </p:grpSpPr>
          <p:cxnSp>
            <p:nvCxnSpPr>
              <p:cNvPr id="764" name="Google Shape;764;p8"/>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765" name="Google Shape;765;p8"/>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6" name="Google Shape;766;p8"/>
            <p:cNvGrpSpPr/>
            <p:nvPr/>
          </p:nvGrpSpPr>
          <p:grpSpPr>
            <a:xfrm rot="2700000">
              <a:off x="6974573" y="2638285"/>
              <a:ext cx="2062180" cy="2062205"/>
              <a:chOff x="5796364" y="2251931"/>
              <a:chExt cx="2062200" cy="2062225"/>
            </a:xfrm>
          </p:grpSpPr>
          <p:cxnSp>
            <p:nvCxnSpPr>
              <p:cNvPr id="767" name="Google Shape;767;p8"/>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768" name="Google Shape;768;p8"/>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9" name="Google Shape;769;p8"/>
            <p:cNvGrpSpPr/>
            <p:nvPr/>
          </p:nvGrpSpPr>
          <p:grpSpPr>
            <a:xfrm rot="3599956">
              <a:off x="7187348" y="2846628"/>
              <a:ext cx="1681463" cy="1619064"/>
              <a:chOff x="5990934" y="2447030"/>
              <a:chExt cx="1681500" cy="1619100"/>
            </a:xfrm>
          </p:grpSpPr>
          <p:cxnSp>
            <p:nvCxnSpPr>
              <p:cNvPr id="770" name="Google Shape;770;p8"/>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771" name="Google Shape;771;p8"/>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72" name="Google Shape;772;p8"/>
            <p:cNvGrpSpPr/>
            <p:nvPr/>
          </p:nvGrpSpPr>
          <p:grpSpPr>
            <a:xfrm rot="4500040">
              <a:off x="7271878" y="2930287"/>
              <a:ext cx="1491855" cy="1453757"/>
              <a:chOff x="6081577" y="2538982"/>
              <a:chExt cx="1491900" cy="1453800"/>
            </a:xfrm>
          </p:grpSpPr>
          <p:cxnSp>
            <p:nvCxnSpPr>
              <p:cNvPr id="773" name="Google Shape;773;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74" name="Google Shape;774;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775" name="Google Shape;775;p8"/>
          <p:cNvSpPr/>
          <p:nvPr/>
        </p:nvSpPr>
        <p:spPr>
          <a:xfrm rot="10800000">
            <a:off x="11105670"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6" name="Google Shape;776;p8"/>
          <p:cNvSpPr/>
          <p:nvPr/>
        </p:nvSpPr>
        <p:spPr>
          <a:xfrm rot="10800000">
            <a:off x="11239163"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7" name="Google Shape;777;p8"/>
          <p:cNvSpPr/>
          <p:nvPr/>
        </p:nvSpPr>
        <p:spPr>
          <a:xfrm rot="10800000" flipH="1">
            <a:off x="11104783"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8" name="Google Shape;778;p8"/>
          <p:cNvSpPr/>
          <p:nvPr/>
        </p:nvSpPr>
        <p:spPr>
          <a:xfrm rot="5400000">
            <a:off x="11502229"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8"/>
          <p:cNvSpPr/>
          <p:nvPr/>
        </p:nvSpPr>
        <p:spPr>
          <a:xfrm rot="10800000">
            <a:off x="10973411"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80" name="Google Shape;780;p8"/>
          <p:cNvGrpSpPr/>
          <p:nvPr/>
        </p:nvGrpSpPr>
        <p:grpSpPr>
          <a:xfrm rot="10800000">
            <a:off x="11640055" y="134297"/>
            <a:ext cx="275702" cy="534044"/>
            <a:chOff x="10628069" y="2437255"/>
            <a:chExt cx="369772" cy="748800"/>
          </a:xfrm>
        </p:grpSpPr>
        <p:cxnSp>
          <p:nvCxnSpPr>
            <p:cNvPr id="781" name="Google Shape;781;p8"/>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82" name="Google Shape;782;p8"/>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783" name="Google Shape;783;p8"/>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84" name="Google Shape;784;p8"/>
          <p:cNvGrpSpPr/>
          <p:nvPr/>
        </p:nvGrpSpPr>
        <p:grpSpPr>
          <a:xfrm rot="10800000">
            <a:off x="11112902" y="133154"/>
            <a:ext cx="263721" cy="534044"/>
            <a:chOff x="10628069" y="2437255"/>
            <a:chExt cx="369772" cy="748800"/>
          </a:xfrm>
        </p:grpSpPr>
        <p:cxnSp>
          <p:nvCxnSpPr>
            <p:cNvPr id="785" name="Google Shape;785;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86" name="Google Shape;786;p8"/>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787" name="Google Shape;787;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88" name="Google Shape;788;p8"/>
          <p:cNvSpPr/>
          <p:nvPr/>
        </p:nvSpPr>
        <p:spPr>
          <a:xfrm rot="-5400000" flipH="1">
            <a:off x="10973830"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89" name="Google Shape;789;p8"/>
          <p:cNvSpPr/>
          <p:nvPr/>
        </p:nvSpPr>
        <p:spPr>
          <a:xfrm rot="10800000">
            <a:off x="10984425"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90" name="Google Shape;790;p8"/>
          <p:cNvGrpSpPr/>
          <p:nvPr/>
        </p:nvGrpSpPr>
        <p:grpSpPr>
          <a:xfrm flipH="1">
            <a:off x="11108532" y="267280"/>
            <a:ext cx="801066" cy="801066"/>
            <a:chOff x="6214949" y="2511699"/>
            <a:chExt cx="1123200" cy="1123200"/>
          </a:xfrm>
        </p:grpSpPr>
        <p:sp>
          <p:nvSpPr>
            <p:cNvPr id="791" name="Google Shape;791;p8"/>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2" name="Google Shape;792;p8"/>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3" name="Google Shape;793;p8"/>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94" name="Google Shape;794;p8"/>
          <p:cNvSpPr/>
          <p:nvPr/>
        </p:nvSpPr>
        <p:spPr>
          <a:xfrm rot="10800000" flipH="1">
            <a:off x="10971275"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5" name="Google Shape;795;p8"/>
          <p:cNvSpPr/>
          <p:nvPr/>
        </p:nvSpPr>
        <p:spPr>
          <a:xfrm rot="10800000" flipH="1">
            <a:off x="11238290"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6" name="Google Shape;796;p8"/>
          <p:cNvSpPr/>
          <p:nvPr/>
        </p:nvSpPr>
        <p:spPr>
          <a:xfrm rot="10800000" flipH="1">
            <a:off x="11371797"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7" name="Google Shape;797;p8"/>
          <p:cNvSpPr/>
          <p:nvPr/>
        </p:nvSpPr>
        <p:spPr>
          <a:xfrm rot="5400000">
            <a:off x="10342684"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8" name="Google Shape;798;p8"/>
          <p:cNvSpPr/>
          <p:nvPr/>
        </p:nvSpPr>
        <p:spPr>
          <a:xfrm rot="5400000" flipH="1">
            <a:off x="9637817" y="5901438"/>
            <a:ext cx="1068000" cy="508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9" name="Google Shape;799;p8"/>
          <p:cNvSpPr/>
          <p:nvPr/>
        </p:nvSpPr>
        <p:spPr>
          <a:xfrm rot="10800000">
            <a:off x="9916235" y="5618728"/>
            <a:ext cx="1068000" cy="1068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0" name="Google Shape;800;p8"/>
          <p:cNvSpPr/>
          <p:nvPr/>
        </p:nvSpPr>
        <p:spPr>
          <a:xfrm rot="10800000">
            <a:off x="10182920" y="5885414"/>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1" name="Google Shape;801;p8"/>
          <p:cNvSpPr/>
          <p:nvPr/>
        </p:nvSpPr>
        <p:spPr>
          <a:xfrm rot="10800000">
            <a:off x="10316713" y="6019207"/>
            <a:ext cx="267000" cy="267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2" name="Google Shape;802;p8"/>
          <p:cNvSpPr/>
          <p:nvPr/>
        </p:nvSpPr>
        <p:spPr>
          <a:xfrm rot="10800000">
            <a:off x="10049427" y="5751921"/>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3" name="Google Shape;803;p8"/>
          <p:cNvSpPr/>
          <p:nvPr/>
        </p:nvSpPr>
        <p:spPr>
          <a:xfrm rot="10800000">
            <a:off x="10989611" y="4554400"/>
            <a:ext cx="1043400" cy="107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4" name="Google Shape;804;p8"/>
          <p:cNvSpPr/>
          <p:nvPr/>
        </p:nvSpPr>
        <p:spPr>
          <a:xfrm rot="-5400000" flipH="1">
            <a:off x="10980770" y="5645993"/>
            <a:ext cx="1050000" cy="1050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5" name="Google Shape;805;p8"/>
          <p:cNvSpPr/>
          <p:nvPr/>
        </p:nvSpPr>
        <p:spPr>
          <a:xfrm rot="5400000" flipH="1">
            <a:off x="10980601" y="5619833"/>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06" name="Google Shape;806;p8"/>
          <p:cNvGrpSpPr/>
          <p:nvPr/>
        </p:nvGrpSpPr>
        <p:grpSpPr>
          <a:xfrm rot="-5400000" flipH="1">
            <a:off x="11231067" y="5887547"/>
            <a:ext cx="1079966" cy="542389"/>
            <a:chOff x="10576560" y="3328633"/>
            <a:chExt cx="1514255" cy="760500"/>
          </a:xfrm>
        </p:grpSpPr>
        <p:sp>
          <p:nvSpPr>
            <p:cNvPr id="807" name="Google Shape;807;p8"/>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8"/>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9" name="Google Shape;809;p8"/>
          <p:cNvSpPr/>
          <p:nvPr/>
        </p:nvSpPr>
        <p:spPr>
          <a:xfrm rot="10800000">
            <a:off x="11252111" y="5876145"/>
            <a:ext cx="550200" cy="5502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0" name="Google Shape;810;p8"/>
          <p:cNvSpPr/>
          <p:nvPr/>
        </p:nvSpPr>
        <p:spPr>
          <a:xfrm rot="10800000" flipH="1">
            <a:off x="11253473" y="5877289"/>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11" name="Google Shape;811;p8"/>
          <p:cNvGrpSpPr/>
          <p:nvPr/>
        </p:nvGrpSpPr>
        <p:grpSpPr>
          <a:xfrm rot="5400000" flipH="1">
            <a:off x="11325953" y="5947927"/>
            <a:ext cx="419790" cy="419790"/>
            <a:chOff x="9392653" y="5061283"/>
            <a:chExt cx="588600" cy="588600"/>
          </a:xfrm>
        </p:grpSpPr>
        <p:sp>
          <p:nvSpPr>
            <p:cNvPr id="812" name="Google Shape;812;p8"/>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8"/>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4" name="Google Shape;814;p8"/>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15" name="Google Shape;815;p8"/>
          <p:cNvSpPr/>
          <p:nvPr/>
        </p:nvSpPr>
        <p:spPr>
          <a:xfrm rot="10800000" flipH="1">
            <a:off x="11101883" y="4694259"/>
            <a:ext cx="791400" cy="7914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6" name="Google Shape;816;p8"/>
          <p:cNvSpPr/>
          <p:nvPr/>
        </p:nvSpPr>
        <p:spPr>
          <a:xfrm rot="10800000" flipH="1">
            <a:off x="11222586" y="4814757"/>
            <a:ext cx="550200" cy="5502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7" name="Google Shape;817;p8"/>
          <p:cNvSpPr/>
          <p:nvPr/>
        </p:nvSpPr>
        <p:spPr>
          <a:xfrm rot="5400000" flipH="1">
            <a:off x="11488577" y="4548964"/>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8" name="Google Shape;818;p8"/>
          <p:cNvSpPr/>
          <p:nvPr/>
        </p:nvSpPr>
        <p:spPr>
          <a:xfrm rot="5400000" flipH="1">
            <a:off x="11397840" y="4979931"/>
            <a:ext cx="203700" cy="20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19" name="Google Shape;819;p8"/>
          <p:cNvGrpSpPr/>
          <p:nvPr/>
        </p:nvGrpSpPr>
        <p:grpSpPr>
          <a:xfrm rot="5400000" flipH="1">
            <a:off x="11187905" y="5348691"/>
            <a:ext cx="297084" cy="38513"/>
            <a:chOff x="10578164" y="275923"/>
            <a:chExt cx="416551" cy="54000"/>
          </a:xfrm>
        </p:grpSpPr>
        <p:sp>
          <p:nvSpPr>
            <p:cNvPr id="820" name="Google Shape;82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1" name="Google Shape;82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2" name="Google Shape;82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3" name="Google Shape;823;p8"/>
          <p:cNvGrpSpPr/>
          <p:nvPr/>
        </p:nvGrpSpPr>
        <p:grpSpPr>
          <a:xfrm rot="5400000" flipH="1">
            <a:off x="11078645" y="5348691"/>
            <a:ext cx="297084" cy="38513"/>
            <a:chOff x="10578164" y="275923"/>
            <a:chExt cx="416551" cy="54000"/>
          </a:xfrm>
        </p:grpSpPr>
        <p:sp>
          <p:nvSpPr>
            <p:cNvPr id="824" name="Google Shape;824;p8"/>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5" name="Google Shape;825;p8"/>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6" name="Google Shape;826;p8"/>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7" name="Google Shape;827;p8"/>
          <p:cNvGrpSpPr/>
          <p:nvPr/>
        </p:nvGrpSpPr>
        <p:grpSpPr>
          <a:xfrm rot="5400000" flipH="1">
            <a:off x="10969384" y="5348691"/>
            <a:ext cx="297084" cy="38513"/>
            <a:chOff x="10578164" y="275923"/>
            <a:chExt cx="416551" cy="54000"/>
          </a:xfrm>
        </p:grpSpPr>
        <p:sp>
          <p:nvSpPr>
            <p:cNvPr id="828" name="Google Shape;828;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9" name="Google Shape;829;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1" name="Google Shape;831;p8"/>
          <p:cNvGrpSpPr/>
          <p:nvPr/>
        </p:nvGrpSpPr>
        <p:grpSpPr>
          <a:xfrm rot="5400000" flipH="1">
            <a:off x="11710755" y="4800672"/>
            <a:ext cx="297084" cy="38513"/>
            <a:chOff x="10578164" y="275923"/>
            <a:chExt cx="416551" cy="54000"/>
          </a:xfrm>
        </p:grpSpPr>
        <p:sp>
          <p:nvSpPr>
            <p:cNvPr id="832" name="Google Shape;832;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3" name="Google Shape;833;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4" name="Google Shape;834;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5" name="Google Shape;835;p8"/>
          <p:cNvGrpSpPr/>
          <p:nvPr/>
        </p:nvGrpSpPr>
        <p:grpSpPr>
          <a:xfrm rot="5400000" flipH="1">
            <a:off x="11601494" y="4800672"/>
            <a:ext cx="297084" cy="38513"/>
            <a:chOff x="10578164" y="275923"/>
            <a:chExt cx="416551" cy="54000"/>
          </a:xfrm>
        </p:grpSpPr>
        <p:sp>
          <p:nvSpPr>
            <p:cNvPr id="836" name="Google Shape;836;p8"/>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7" name="Google Shape;837;p8"/>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8" name="Google Shape;838;p8"/>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9" name="Google Shape;839;p8"/>
          <p:cNvGrpSpPr/>
          <p:nvPr/>
        </p:nvGrpSpPr>
        <p:grpSpPr>
          <a:xfrm rot="5400000" flipH="1">
            <a:off x="11492233" y="4800672"/>
            <a:ext cx="297084" cy="38513"/>
            <a:chOff x="10578164" y="275923"/>
            <a:chExt cx="416551" cy="54000"/>
          </a:xfrm>
        </p:grpSpPr>
        <p:sp>
          <p:nvSpPr>
            <p:cNvPr id="840" name="Google Shape;84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1" name="Google Shape;84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2" name="Google Shape;84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43" name="Google Shape;843;p8"/>
          <p:cNvSpPr/>
          <p:nvPr/>
        </p:nvSpPr>
        <p:spPr>
          <a:xfrm rot="5400000" flipH="1">
            <a:off x="10421331" y="6156381"/>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4" name="Google Shape;844;p8"/>
          <p:cNvSpPr/>
          <p:nvPr/>
        </p:nvSpPr>
        <p:spPr>
          <a:xfrm rot="10800000" flipH="1">
            <a:off x="10433926" y="5611794"/>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5" name="Google Shape;845;p8"/>
          <p:cNvGrpSpPr/>
          <p:nvPr/>
        </p:nvGrpSpPr>
        <p:grpSpPr>
          <a:xfrm rot="5400000" flipH="1">
            <a:off x="10294721" y="5885189"/>
            <a:ext cx="805268" cy="534044"/>
            <a:chOff x="10624861" y="3933984"/>
            <a:chExt cx="1115330" cy="748800"/>
          </a:xfrm>
        </p:grpSpPr>
        <p:cxnSp>
          <p:nvCxnSpPr>
            <p:cNvPr id="846" name="Google Shape;846;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7" name="Google Shape;847;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8" name="Google Shape;848;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9" name="Google Shape;849;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0" name="Google Shape;850;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1" name="Google Shape;851;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2" name="Google Shape;852;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53" name="Google Shape;853;p8"/>
          <p:cNvSpPr/>
          <p:nvPr/>
        </p:nvSpPr>
        <p:spPr>
          <a:xfrm rot="5400000">
            <a:off x="1540047" y="5621646"/>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4" name="Google Shape;854;p8"/>
          <p:cNvSpPr/>
          <p:nvPr/>
        </p:nvSpPr>
        <p:spPr>
          <a:xfrm rot="5400000">
            <a:off x="1693566" y="5775327"/>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5" name="Google Shape;855;p8"/>
          <p:cNvSpPr/>
          <p:nvPr/>
        </p:nvSpPr>
        <p:spPr>
          <a:xfrm rot="5400000" flipH="1">
            <a:off x="1540047" y="5622851"/>
            <a:ext cx="922200" cy="922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6" name="Google Shape;856;p8"/>
          <p:cNvSpPr/>
          <p:nvPr/>
        </p:nvSpPr>
        <p:spPr>
          <a:xfrm>
            <a:off x="156488" y="6105380"/>
            <a:ext cx="1229400" cy="5847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7" name="Google Shape;857;p8"/>
          <p:cNvSpPr/>
          <p:nvPr/>
        </p:nvSpPr>
        <p:spPr>
          <a:xfrm rot="-5400000" flipH="1">
            <a:off x="159723" y="5462695"/>
            <a:ext cx="1229400" cy="122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8" name="Google Shape;858;p8"/>
          <p:cNvSpPr/>
          <p:nvPr/>
        </p:nvSpPr>
        <p:spPr>
          <a:xfrm rot="-5400000" flipH="1">
            <a:off x="467085" y="5770058"/>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9" name="Google Shape;859;p8"/>
          <p:cNvSpPr/>
          <p:nvPr/>
        </p:nvSpPr>
        <p:spPr>
          <a:xfrm rot="-5400000" flipH="1">
            <a:off x="620766" y="5923740"/>
            <a:ext cx="307200" cy="30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0" name="Google Shape;860;p8"/>
          <p:cNvSpPr/>
          <p:nvPr/>
        </p:nvSpPr>
        <p:spPr>
          <a:xfrm rot="-5400000" flipH="1">
            <a:off x="313404" y="5616377"/>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1" name="Google Shape;861;p8"/>
          <p:cNvSpPr/>
          <p:nvPr/>
        </p:nvSpPr>
        <p:spPr>
          <a:xfrm>
            <a:off x="288186"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2" name="Google Shape;862;p8"/>
          <p:cNvSpPr/>
          <p:nvPr/>
        </p:nvSpPr>
        <p:spPr>
          <a:xfrm>
            <a:off x="447100"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3" name="Google Shape;863;p8"/>
          <p:cNvSpPr/>
          <p:nvPr/>
        </p:nvSpPr>
        <p:spPr>
          <a:xfrm>
            <a:off x="606015"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4" name="Google Shape;864;p8"/>
          <p:cNvSpPr/>
          <p:nvPr/>
        </p:nvSpPr>
        <p:spPr>
          <a:xfrm>
            <a:off x="288186"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5" name="Google Shape;865;p8"/>
          <p:cNvSpPr/>
          <p:nvPr/>
        </p:nvSpPr>
        <p:spPr>
          <a:xfrm>
            <a:off x="447100"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6" name="Google Shape;866;p8"/>
          <p:cNvSpPr/>
          <p:nvPr/>
        </p:nvSpPr>
        <p:spPr>
          <a:xfrm>
            <a:off x="606015"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8"/>
          <p:cNvSpPr/>
          <p:nvPr/>
        </p:nvSpPr>
        <p:spPr>
          <a:xfrm>
            <a:off x="288186"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8" name="Google Shape;868;p8"/>
          <p:cNvSpPr/>
          <p:nvPr/>
        </p:nvSpPr>
        <p:spPr>
          <a:xfrm>
            <a:off x="447100"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9" name="Google Shape;869;p8"/>
          <p:cNvSpPr/>
          <p:nvPr/>
        </p:nvSpPr>
        <p:spPr>
          <a:xfrm>
            <a:off x="606015"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0" name="Google Shape;870;p8"/>
          <p:cNvSpPr/>
          <p:nvPr/>
        </p:nvSpPr>
        <p:spPr>
          <a:xfrm>
            <a:off x="923844"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1" name="Google Shape;871;p8"/>
          <p:cNvSpPr/>
          <p:nvPr/>
        </p:nvSpPr>
        <p:spPr>
          <a:xfrm>
            <a:off x="1082759"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8"/>
          <p:cNvSpPr/>
          <p:nvPr/>
        </p:nvSpPr>
        <p:spPr>
          <a:xfrm>
            <a:off x="1241672"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8"/>
          <p:cNvSpPr/>
          <p:nvPr/>
        </p:nvSpPr>
        <p:spPr>
          <a:xfrm>
            <a:off x="923844"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4" name="Google Shape;874;p8"/>
          <p:cNvSpPr/>
          <p:nvPr/>
        </p:nvSpPr>
        <p:spPr>
          <a:xfrm>
            <a:off x="1082759"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5" name="Google Shape;875;p8"/>
          <p:cNvSpPr/>
          <p:nvPr/>
        </p:nvSpPr>
        <p:spPr>
          <a:xfrm>
            <a:off x="1241672"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6" name="Google Shape;876;p8"/>
          <p:cNvSpPr/>
          <p:nvPr/>
        </p:nvSpPr>
        <p:spPr>
          <a:xfrm>
            <a:off x="923844"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7" name="Google Shape;877;p8"/>
          <p:cNvSpPr/>
          <p:nvPr/>
        </p:nvSpPr>
        <p:spPr>
          <a:xfrm>
            <a:off x="1082759"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8" name="Google Shape;878;p8"/>
          <p:cNvSpPr/>
          <p:nvPr/>
        </p:nvSpPr>
        <p:spPr>
          <a:xfrm>
            <a:off x="1241672"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9" name="Google Shape;879;p8"/>
          <p:cNvSpPr/>
          <p:nvPr/>
        </p:nvSpPr>
        <p:spPr>
          <a:xfrm>
            <a:off x="764930" y="4423603"/>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0" name="Google Shape;880;p8"/>
          <p:cNvSpPr/>
          <p:nvPr/>
        </p:nvSpPr>
        <p:spPr>
          <a:xfrm>
            <a:off x="764930" y="457242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1" name="Google Shape;881;p8"/>
          <p:cNvSpPr/>
          <p:nvPr/>
        </p:nvSpPr>
        <p:spPr>
          <a:xfrm>
            <a:off x="764930" y="4705435"/>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82" name="Google Shape;882;p8"/>
          <p:cNvGrpSpPr/>
          <p:nvPr/>
        </p:nvGrpSpPr>
        <p:grpSpPr>
          <a:xfrm rot="5400000">
            <a:off x="199151" y="4837194"/>
            <a:ext cx="603911" cy="701850"/>
            <a:chOff x="10628069" y="2437255"/>
            <a:chExt cx="369772" cy="748800"/>
          </a:xfrm>
        </p:grpSpPr>
        <p:cxnSp>
          <p:nvCxnSpPr>
            <p:cNvPr id="883" name="Google Shape;883;p8"/>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8"/>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85" name="Google Shape;885;p8"/>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886" name="Google Shape;886;p8"/>
          <p:cNvSpPr/>
          <p:nvPr/>
        </p:nvSpPr>
        <p:spPr>
          <a:xfrm rot="5400000">
            <a:off x="781841" y="4883325"/>
            <a:ext cx="615000" cy="615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7" name="Google Shape;887;p8"/>
          <p:cNvSpPr/>
          <p:nvPr/>
        </p:nvSpPr>
        <p:spPr>
          <a:xfrm>
            <a:off x="947190" y="5048510"/>
            <a:ext cx="284400" cy="28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8" name="Google Shape;888;p8"/>
          <p:cNvSpPr/>
          <p:nvPr/>
        </p:nvSpPr>
        <p:spPr>
          <a:xfrm>
            <a:off x="155172" y="549562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9" name="Google Shape;889;p8"/>
          <p:cNvSpPr/>
          <p:nvPr/>
        </p:nvSpPr>
        <p:spPr>
          <a:xfrm rot="-5400000">
            <a:off x="782051" y="548116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0" name="Google Shape;890;p8"/>
          <p:cNvGrpSpPr/>
          <p:nvPr/>
        </p:nvGrpSpPr>
        <p:grpSpPr>
          <a:xfrm>
            <a:off x="311537" y="5485276"/>
            <a:ext cx="926951" cy="614690"/>
            <a:chOff x="10624861" y="3933984"/>
            <a:chExt cx="1115330" cy="748800"/>
          </a:xfrm>
        </p:grpSpPr>
        <p:cxnSp>
          <p:nvCxnSpPr>
            <p:cNvPr id="891" name="Google Shape;891;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2" name="Google Shape;892;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3" name="Google Shape;893;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4" name="Google Shape;894;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5" name="Google Shape;895;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6" name="Google Shape;896;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7" name="Google Shape;897;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98" name="Google Shape;898;p8"/>
          <p:cNvSpPr/>
          <p:nvPr/>
        </p:nvSpPr>
        <p:spPr>
          <a:xfrm rot="5400000">
            <a:off x="1412141" y="5474931"/>
            <a:ext cx="1208400" cy="12084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99" name="Google Shape;899;p8"/>
          <p:cNvSpPr/>
          <p:nvPr/>
        </p:nvSpPr>
        <p:spPr>
          <a:xfrm rot="5400000" flipH="1">
            <a:off x="1391138" y="5469332"/>
            <a:ext cx="1229400" cy="1229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0" name="Google Shape;900;p8"/>
          <p:cNvSpPr/>
          <p:nvPr/>
        </p:nvSpPr>
        <p:spPr>
          <a:xfrm rot="5400000" flipH="1">
            <a:off x="1693566" y="5776369"/>
            <a:ext cx="615000" cy="615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1" name="Google Shape;901;p8"/>
          <p:cNvSpPr/>
          <p:nvPr/>
        </p:nvSpPr>
        <p:spPr>
          <a:xfrm rot="5400000" flipH="1">
            <a:off x="1847685" y="5930488"/>
            <a:ext cx="307200" cy="307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8" name="Group 187">
            <a:extLst>
              <a:ext uri="{FF2B5EF4-FFF2-40B4-BE49-F238E27FC236}">
                <a16:creationId xmlns:a16="http://schemas.microsoft.com/office/drawing/2014/main" id="{162A070F-BAB3-4843-9767-6AF341DFB11C}"/>
              </a:ext>
            </a:extLst>
          </p:cNvPr>
          <p:cNvGrpSpPr/>
          <p:nvPr userDrawn="1"/>
        </p:nvGrpSpPr>
        <p:grpSpPr>
          <a:xfrm>
            <a:off x="1723316" y="862642"/>
            <a:ext cx="536806" cy="284121"/>
            <a:chOff x="11184673" y="2647468"/>
            <a:chExt cx="748937" cy="369772"/>
          </a:xfrm>
        </p:grpSpPr>
        <p:cxnSp>
          <p:nvCxnSpPr>
            <p:cNvPr id="189" name="Straight Connector 188">
              <a:extLst>
                <a:ext uri="{FF2B5EF4-FFF2-40B4-BE49-F238E27FC236}">
                  <a16:creationId xmlns:a16="http://schemas.microsoft.com/office/drawing/2014/main" id="{2644AF2E-5CE9-483B-A091-EC598D21C2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108FE5-241D-4CD6-A513-0D3253856E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7F62959-DCC9-4545-91BE-B0FFA23EE88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951913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07 Quote" preserve="1">
  <p:cSld name="1_007 Quote">
    <p:bg>
      <p:bgRef idx="1001">
        <a:schemeClr val="bg1"/>
      </p:bgRef>
    </p:bg>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solidFill>
                  <a:schemeClr val="tx2"/>
                </a:solidFill>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solidFill>
                  <a:schemeClr val="tx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8234716"/>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1275"/>
        <p:cNvGrpSpPr/>
        <p:nvPr/>
      </p:nvGrpSpPr>
      <p:grpSpPr>
        <a:xfrm>
          <a:off x="0" y="0"/>
          <a:ext cx="0" cy="0"/>
          <a:chOff x="0" y="0"/>
          <a:chExt cx="0" cy="0"/>
        </a:xfrm>
      </p:grpSpPr>
      <p:sp>
        <p:nvSpPr>
          <p:cNvPr id="1371" name="Google Shape;1371;p11"/>
          <p:cNvSpPr/>
          <p:nvPr/>
        </p:nvSpPr>
        <p:spPr>
          <a:xfrm>
            <a:off x="2551821" y="141300"/>
            <a:ext cx="1266300" cy="1218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2" name="Group 111">
            <a:extLst>
              <a:ext uri="{FF2B5EF4-FFF2-40B4-BE49-F238E27FC236}">
                <a16:creationId xmlns:a16="http://schemas.microsoft.com/office/drawing/2014/main" id="{0EA0D92A-260F-4142-BD5F-BD4244A6C023}"/>
              </a:ext>
            </a:extLst>
          </p:cNvPr>
          <p:cNvGrpSpPr/>
          <p:nvPr userDrawn="1"/>
        </p:nvGrpSpPr>
        <p:grpSpPr>
          <a:xfrm>
            <a:off x="2555335" y="129395"/>
            <a:ext cx="1329222" cy="1086929"/>
            <a:chOff x="3210946" y="234733"/>
            <a:chExt cx="1560780" cy="1298611"/>
          </a:xfrm>
        </p:grpSpPr>
        <p:cxnSp>
          <p:nvCxnSpPr>
            <p:cNvPr id="113" name="Straight Connector 112">
              <a:extLst>
                <a:ext uri="{FF2B5EF4-FFF2-40B4-BE49-F238E27FC236}">
                  <a16:creationId xmlns:a16="http://schemas.microsoft.com/office/drawing/2014/main" id="{DFE3BC8F-D8E0-471B-BF2A-D4D30568597B}"/>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6815F1-CFD0-4927-B9E9-9B9052595CE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8DA4187-67F9-4722-974B-4CD6ADA600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A5DE06-4F70-4FC2-A123-88CCB92BDD1A}"/>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710F407-EAFE-4D9F-B4E3-8A0B34AD82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2052B4E-3F42-4D74-8506-04B1BB441F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AC3ADCF-CE9C-4E24-B2F7-68B9BAE5EFB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0E86EC0-595D-4D55-A8D7-ECE61468473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76" name="Google Shape;1276;p11"/>
          <p:cNvSpPr txBox="1">
            <a:spLocks noGrp="1"/>
          </p:cNvSpPr>
          <p:nvPr>
            <p:ph type="subTitle" idx="1"/>
          </p:nvPr>
        </p:nvSpPr>
        <p:spPr>
          <a:xfrm>
            <a:off x="5437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1800"/>
              <a:buNone/>
              <a:defRPr sz="1800" b="1">
                <a:solidFill>
                  <a:schemeClr val="accent1"/>
                </a:solidFill>
              </a:defRPr>
            </a:lvl1pPr>
            <a:lvl2pPr lvl="1" rtl="0">
              <a:spcBef>
                <a:spcPts val="2100"/>
              </a:spcBef>
              <a:spcAft>
                <a:spcPts val="0"/>
              </a:spcAft>
              <a:buClr>
                <a:schemeClr val="accent1"/>
              </a:buClr>
              <a:buSzPts val="1800"/>
              <a:buNone/>
              <a:defRPr sz="1800" b="1">
                <a:solidFill>
                  <a:schemeClr val="accent1"/>
                </a:solidFill>
              </a:defRPr>
            </a:lvl2pPr>
            <a:lvl3pPr lvl="2" rtl="0">
              <a:spcBef>
                <a:spcPts val="2100"/>
              </a:spcBef>
              <a:spcAft>
                <a:spcPts val="0"/>
              </a:spcAft>
              <a:buClr>
                <a:schemeClr val="accent1"/>
              </a:buClr>
              <a:buSzPts val="1800"/>
              <a:buNone/>
              <a:defRPr sz="1800" b="1">
                <a:solidFill>
                  <a:schemeClr val="accent1"/>
                </a:solidFill>
              </a:defRPr>
            </a:lvl3pPr>
            <a:lvl4pPr lvl="3" rtl="0">
              <a:spcBef>
                <a:spcPts val="2100"/>
              </a:spcBef>
              <a:spcAft>
                <a:spcPts val="0"/>
              </a:spcAft>
              <a:buClr>
                <a:schemeClr val="accent1"/>
              </a:buClr>
              <a:buSzPts val="1800"/>
              <a:buNone/>
              <a:defRPr sz="1800" b="1">
                <a:solidFill>
                  <a:schemeClr val="accent1"/>
                </a:solidFill>
              </a:defRPr>
            </a:lvl4pPr>
            <a:lvl5pPr lvl="4" rtl="0">
              <a:spcBef>
                <a:spcPts val="2100"/>
              </a:spcBef>
              <a:spcAft>
                <a:spcPts val="0"/>
              </a:spcAft>
              <a:buClr>
                <a:schemeClr val="accent1"/>
              </a:buClr>
              <a:buSzPts val="1800"/>
              <a:buNone/>
              <a:defRPr sz="1800" b="1">
                <a:solidFill>
                  <a:schemeClr val="accent1"/>
                </a:solidFill>
              </a:defRPr>
            </a:lvl5pPr>
            <a:lvl6pPr lvl="5" rtl="0">
              <a:spcBef>
                <a:spcPts val="2100"/>
              </a:spcBef>
              <a:spcAft>
                <a:spcPts val="0"/>
              </a:spcAft>
              <a:buClr>
                <a:schemeClr val="accent1"/>
              </a:buClr>
              <a:buSzPts val="1800"/>
              <a:buNone/>
              <a:defRPr sz="1800" b="1">
                <a:solidFill>
                  <a:schemeClr val="accent1"/>
                </a:solidFill>
              </a:defRPr>
            </a:lvl6pPr>
            <a:lvl7pPr lvl="6" rtl="0">
              <a:spcBef>
                <a:spcPts val="2100"/>
              </a:spcBef>
              <a:spcAft>
                <a:spcPts val="0"/>
              </a:spcAft>
              <a:buClr>
                <a:schemeClr val="accent1"/>
              </a:buClr>
              <a:buSzPts val="1800"/>
              <a:buNone/>
              <a:defRPr sz="1800" b="1">
                <a:solidFill>
                  <a:schemeClr val="accent1"/>
                </a:solidFill>
              </a:defRPr>
            </a:lvl7pPr>
            <a:lvl8pPr lvl="7" rtl="0">
              <a:spcBef>
                <a:spcPts val="2100"/>
              </a:spcBef>
              <a:spcAft>
                <a:spcPts val="0"/>
              </a:spcAft>
              <a:buClr>
                <a:schemeClr val="accent1"/>
              </a:buClr>
              <a:buSzPts val="1800"/>
              <a:buNone/>
              <a:defRPr sz="1800" b="1">
                <a:solidFill>
                  <a:schemeClr val="accent1"/>
                </a:solidFill>
              </a:defRPr>
            </a:lvl8pPr>
            <a:lvl9pPr lvl="8" rtl="0">
              <a:spcBef>
                <a:spcPts val="2100"/>
              </a:spcBef>
              <a:spcAft>
                <a:spcPts val="2100"/>
              </a:spcAft>
              <a:buClr>
                <a:schemeClr val="accent1"/>
              </a:buClr>
              <a:buSzPts val="1800"/>
              <a:buNone/>
              <a:defRPr sz="1800" b="1">
                <a:solidFill>
                  <a:schemeClr val="accent1"/>
                </a:solidFill>
              </a:defRPr>
            </a:lvl9pPr>
          </a:lstStyle>
          <a:p>
            <a:endParaRPr/>
          </a:p>
        </p:txBody>
      </p:sp>
      <p:sp>
        <p:nvSpPr>
          <p:cNvPr id="1277" name="Google Shape;1277;p11"/>
          <p:cNvSpPr txBox="1">
            <a:spLocks noGrp="1"/>
          </p:cNvSpPr>
          <p:nvPr>
            <p:ph type="subTitle" idx="2"/>
          </p:nvPr>
        </p:nvSpPr>
        <p:spPr>
          <a:xfrm>
            <a:off x="5437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1800"/>
              <a:buNone/>
              <a:defRPr sz="1800" b="1">
                <a:solidFill>
                  <a:schemeClr val="accent3"/>
                </a:solidFill>
              </a:defRPr>
            </a:lvl1pPr>
            <a:lvl2pPr lvl="1" rtl="0">
              <a:spcBef>
                <a:spcPts val="2100"/>
              </a:spcBef>
              <a:spcAft>
                <a:spcPts val="0"/>
              </a:spcAft>
              <a:buClr>
                <a:schemeClr val="accent3"/>
              </a:buClr>
              <a:buSzPts val="1800"/>
              <a:buNone/>
              <a:defRPr sz="1800" b="1">
                <a:solidFill>
                  <a:schemeClr val="accent3"/>
                </a:solidFill>
              </a:defRPr>
            </a:lvl2pPr>
            <a:lvl3pPr lvl="2" rtl="0">
              <a:spcBef>
                <a:spcPts val="2100"/>
              </a:spcBef>
              <a:spcAft>
                <a:spcPts val="0"/>
              </a:spcAft>
              <a:buClr>
                <a:schemeClr val="accent3"/>
              </a:buClr>
              <a:buSzPts val="1800"/>
              <a:buNone/>
              <a:defRPr sz="1800" b="1">
                <a:solidFill>
                  <a:schemeClr val="accent3"/>
                </a:solidFill>
              </a:defRPr>
            </a:lvl3pPr>
            <a:lvl4pPr lvl="3" rtl="0">
              <a:spcBef>
                <a:spcPts val="2100"/>
              </a:spcBef>
              <a:spcAft>
                <a:spcPts val="0"/>
              </a:spcAft>
              <a:buClr>
                <a:schemeClr val="accent3"/>
              </a:buClr>
              <a:buSzPts val="1800"/>
              <a:buNone/>
              <a:defRPr sz="1800" b="1">
                <a:solidFill>
                  <a:schemeClr val="accent3"/>
                </a:solidFill>
              </a:defRPr>
            </a:lvl4pPr>
            <a:lvl5pPr lvl="4" rtl="0">
              <a:spcBef>
                <a:spcPts val="2100"/>
              </a:spcBef>
              <a:spcAft>
                <a:spcPts val="0"/>
              </a:spcAft>
              <a:buClr>
                <a:schemeClr val="accent3"/>
              </a:buClr>
              <a:buSzPts val="1800"/>
              <a:buNone/>
              <a:defRPr sz="1800" b="1">
                <a:solidFill>
                  <a:schemeClr val="accent3"/>
                </a:solidFill>
              </a:defRPr>
            </a:lvl5pPr>
            <a:lvl6pPr lvl="5" rtl="0">
              <a:spcBef>
                <a:spcPts val="2100"/>
              </a:spcBef>
              <a:spcAft>
                <a:spcPts val="0"/>
              </a:spcAft>
              <a:buClr>
                <a:schemeClr val="accent3"/>
              </a:buClr>
              <a:buSzPts val="1800"/>
              <a:buNone/>
              <a:defRPr sz="1800" b="1">
                <a:solidFill>
                  <a:schemeClr val="accent3"/>
                </a:solidFill>
              </a:defRPr>
            </a:lvl6pPr>
            <a:lvl7pPr lvl="6" rtl="0">
              <a:spcBef>
                <a:spcPts val="2100"/>
              </a:spcBef>
              <a:spcAft>
                <a:spcPts val="0"/>
              </a:spcAft>
              <a:buClr>
                <a:schemeClr val="accent3"/>
              </a:buClr>
              <a:buSzPts val="1800"/>
              <a:buNone/>
              <a:defRPr sz="1800" b="1">
                <a:solidFill>
                  <a:schemeClr val="accent3"/>
                </a:solidFill>
              </a:defRPr>
            </a:lvl7pPr>
            <a:lvl8pPr lvl="7" rtl="0">
              <a:spcBef>
                <a:spcPts val="2100"/>
              </a:spcBef>
              <a:spcAft>
                <a:spcPts val="0"/>
              </a:spcAft>
              <a:buClr>
                <a:schemeClr val="accent3"/>
              </a:buClr>
              <a:buSzPts val="1800"/>
              <a:buNone/>
              <a:defRPr sz="1800" b="1">
                <a:solidFill>
                  <a:schemeClr val="accent3"/>
                </a:solidFill>
              </a:defRPr>
            </a:lvl8pPr>
            <a:lvl9pPr lvl="8" rtl="0">
              <a:spcBef>
                <a:spcPts val="2100"/>
              </a:spcBef>
              <a:spcAft>
                <a:spcPts val="2100"/>
              </a:spcAft>
              <a:buClr>
                <a:schemeClr val="accent3"/>
              </a:buClr>
              <a:buSzPts val="1800"/>
              <a:buNone/>
              <a:defRPr sz="1800" b="1">
                <a:solidFill>
                  <a:schemeClr val="accent3"/>
                </a:solidFill>
              </a:defRPr>
            </a:lvl9pPr>
          </a:lstStyle>
          <a:p>
            <a:endParaRPr/>
          </a:p>
        </p:txBody>
      </p:sp>
      <p:sp>
        <p:nvSpPr>
          <p:cNvPr id="1278" name="Google Shape;1278;p11"/>
          <p:cNvSpPr txBox="1">
            <a:spLocks noGrp="1"/>
          </p:cNvSpPr>
          <p:nvPr>
            <p:ph type="subTitle" idx="3"/>
          </p:nvPr>
        </p:nvSpPr>
        <p:spPr>
          <a:xfrm>
            <a:off x="5437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1800"/>
              <a:buNone/>
              <a:defRPr sz="1800" b="1">
                <a:solidFill>
                  <a:schemeClr val="accent4"/>
                </a:solidFill>
              </a:defRPr>
            </a:lvl1pPr>
            <a:lvl2pPr lvl="1" rtl="0">
              <a:spcBef>
                <a:spcPts val="2100"/>
              </a:spcBef>
              <a:spcAft>
                <a:spcPts val="0"/>
              </a:spcAft>
              <a:buClr>
                <a:schemeClr val="accent4"/>
              </a:buClr>
              <a:buSzPts val="1800"/>
              <a:buNone/>
              <a:defRPr sz="1800" b="1">
                <a:solidFill>
                  <a:schemeClr val="accent4"/>
                </a:solidFill>
              </a:defRPr>
            </a:lvl2pPr>
            <a:lvl3pPr lvl="2" rtl="0">
              <a:spcBef>
                <a:spcPts val="2100"/>
              </a:spcBef>
              <a:spcAft>
                <a:spcPts val="0"/>
              </a:spcAft>
              <a:buClr>
                <a:schemeClr val="accent4"/>
              </a:buClr>
              <a:buSzPts val="1800"/>
              <a:buNone/>
              <a:defRPr sz="1800" b="1">
                <a:solidFill>
                  <a:schemeClr val="accent4"/>
                </a:solidFill>
              </a:defRPr>
            </a:lvl3pPr>
            <a:lvl4pPr lvl="3" rtl="0">
              <a:spcBef>
                <a:spcPts val="2100"/>
              </a:spcBef>
              <a:spcAft>
                <a:spcPts val="0"/>
              </a:spcAft>
              <a:buClr>
                <a:schemeClr val="accent4"/>
              </a:buClr>
              <a:buSzPts val="1800"/>
              <a:buNone/>
              <a:defRPr sz="1800" b="1">
                <a:solidFill>
                  <a:schemeClr val="accent4"/>
                </a:solidFill>
              </a:defRPr>
            </a:lvl4pPr>
            <a:lvl5pPr lvl="4" rtl="0">
              <a:spcBef>
                <a:spcPts val="2100"/>
              </a:spcBef>
              <a:spcAft>
                <a:spcPts val="0"/>
              </a:spcAft>
              <a:buClr>
                <a:schemeClr val="accent4"/>
              </a:buClr>
              <a:buSzPts val="1800"/>
              <a:buNone/>
              <a:defRPr sz="1800" b="1">
                <a:solidFill>
                  <a:schemeClr val="accent4"/>
                </a:solidFill>
              </a:defRPr>
            </a:lvl5pPr>
            <a:lvl6pPr lvl="5" rtl="0">
              <a:spcBef>
                <a:spcPts val="2100"/>
              </a:spcBef>
              <a:spcAft>
                <a:spcPts val="0"/>
              </a:spcAft>
              <a:buClr>
                <a:schemeClr val="accent4"/>
              </a:buClr>
              <a:buSzPts val="1800"/>
              <a:buNone/>
              <a:defRPr sz="1800" b="1">
                <a:solidFill>
                  <a:schemeClr val="accent4"/>
                </a:solidFill>
              </a:defRPr>
            </a:lvl6pPr>
            <a:lvl7pPr lvl="6" rtl="0">
              <a:spcBef>
                <a:spcPts val="2100"/>
              </a:spcBef>
              <a:spcAft>
                <a:spcPts val="0"/>
              </a:spcAft>
              <a:buClr>
                <a:schemeClr val="accent4"/>
              </a:buClr>
              <a:buSzPts val="1800"/>
              <a:buNone/>
              <a:defRPr sz="1800" b="1">
                <a:solidFill>
                  <a:schemeClr val="accent4"/>
                </a:solidFill>
              </a:defRPr>
            </a:lvl7pPr>
            <a:lvl8pPr lvl="7" rtl="0">
              <a:spcBef>
                <a:spcPts val="2100"/>
              </a:spcBef>
              <a:spcAft>
                <a:spcPts val="0"/>
              </a:spcAft>
              <a:buClr>
                <a:schemeClr val="accent4"/>
              </a:buClr>
              <a:buSzPts val="1800"/>
              <a:buNone/>
              <a:defRPr sz="1800" b="1">
                <a:solidFill>
                  <a:schemeClr val="accent4"/>
                </a:solidFill>
              </a:defRPr>
            </a:lvl8pPr>
            <a:lvl9pPr lvl="8" rtl="0">
              <a:spcBef>
                <a:spcPts val="2100"/>
              </a:spcBef>
              <a:spcAft>
                <a:spcPts val="2100"/>
              </a:spcAft>
              <a:buClr>
                <a:schemeClr val="accent4"/>
              </a:buClr>
              <a:buSzPts val="1800"/>
              <a:buNone/>
              <a:defRPr sz="1800" b="1">
                <a:solidFill>
                  <a:schemeClr val="accent4"/>
                </a:solidFill>
              </a:defRPr>
            </a:lvl9pPr>
          </a:lstStyle>
          <a:p>
            <a:endParaRPr/>
          </a:p>
        </p:txBody>
      </p:sp>
      <p:sp>
        <p:nvSpPr>
          <p:cNvPr id="1279" name="Google Shape;1279;p11"/>
          <p:cNvSpPr txBox="1">
            <a:spLocks noGrp="1"/>
          </p:cNvSpPr>
          <p:nvPr>
            <p:ph type="title"/>
          </p:nvPr>
        </p:nvSpPr>
        <p:spPr>
          <a:xfrm>
            <a:off x="4486825" y="593375"/>
            <a:ext cx="7358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80" name="Google Shape;1280;p11"/>
          <p:cNvSpPr txBox="1">
            <a:spLocks noGrp="1"/>
          </p:cNvSpPr>
          <p:nvPr>
            <p:ph type="body" idx="4"/>
          </p:nvPr>
        </p:nvSpPr>
        <p:spPr>
          <a:xfrm>
            <a:off x="5437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1" name="Google Shape;1281;p11"/>
          <p:cNvSpPr txBox="1">
            <a:spLocks noGrp="1"/>
          </p:cNvSpPr>
          <p:nvPr>
            <p:ph type="body" idx="5"/>
          </p:nvPr>
        </p:nvSpPr>
        <p:spPr>
          <a:xfrm>
            <a:off x="5437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2" name="Google Shape;1282;p11"/>
          <p:cNvSpPr txBox="1">
            <a:spLocks noGrp="1"/>
          </p:cNvSpPr>
          <p:nvPr>
            <p:ph type="body" idx="6"/>
          </p:nvPr>
        </p:nvSpPr>
        <p:spPr>
          <a:xfrm>
            <a:off x="5437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1283" name="Google Shape;1283;p11"/>
          <p:cNvGrpSpPr/>
          <p:nvPr/>
        </p:nvGrpSpPr>
        <p:grpSpPr>
          <a:xfrm>
            <a:off x="1490605" y="1938093"/>
            <a:ext cx="909663" cy="610721"/>
            <a:chOff x="10624861" y="3933984"/>
            <a:chExt cx="1115330" cy="748800"/>
          </a:xfrm>
        </p:grpSpPr>
        <p:cxnSp>
          <p:nvCxnSpPr>
            <p:cNvPr id="1284" name="Google Shape;1284;p1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5" name="Google Shape;1285;p1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6" name="Google Shape;1286;p1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7" name="Google Shape;1287;p1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8" name="Google Shape;1288;p1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9" name="Google Shape;1289;p1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0" name="Google Shape;1290;p1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291" name="Google Shape;1291;p11"/>
          <p:cNvSpPr/>
          <p:nvPr/>
        </p:nvSpPr>
        <p:spPr>
          <a:xfrm rot="-5400000" flipH="1">
            <a:off x="127200" y="2501613"/>
            <a:ext cx="1193400" cy="1224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2" name="Google Shape;1292;p11"/>
          <p:cNvSpPr/>
          <p:nvPr/>
        </p:nvSpPr>
        <p:spPr>
          <a:xfrm>
            <a:off x="119108" y="131954"/>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3" name="Google Shape;1293;p11"/>
          <p:cNvSpPr/>
          <p:nvPr/>
        </p:nvSpPr>
        <p:spPr>
          <a:xfrm>
            <a:off x="129201" y="132515"/>
            <a:ext cx="1200600" cy="1200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294" name="Google Shape;1294;p11"/>
          <p:cNvGrpSpPr/>
          <p:nvPr/>
        </p:nvGrpSpPr>
        <p:grpSpPr>
          <a:xfrm>
            <a:off x="119079" y="734370"/>
            <a:ext cx="603170" cy="610721"/>
            <a:chOff x="8943245" y="2438859"/>
            <a:chExt cx="739541" cy="748800"/>
          </a:xfrm>
        </p:grpSpPr>
        <p:cxnSp>
          <p:nvCxnSpPr>
            <p:cNvPr id="1295" name="Google Shape;1295;p1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6" name="Google Shape;1296;p1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7" name="Google Shape;1297;p1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8" name="Google Shape;1298;p1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9" name="Google Shape;1299;p1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300" name="Google Shape;1300;p11"/>
          <p:cNvSpPr/>
          <p:nvPr/>
        </p:nvSpPr>
        <p:spPr>
          <a:xfrm>
            <a:off x="243593" y="283916"/>
            <a:ext cx="895200" cy="89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1" name="Google Shape;1301;p11"/>
          <p:cNvSpPr/>
          <p:nvPr/>
        </p:nvSpPr>
        <p:spPr>
          <a:xfrm>
            <a:off x="403872" y="444195"/>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2" name="Google Shape;1302;p11"/>
          <p:cNvSpPr/>
          <p:nvPr/>
        </p:nvSpPr>
        <p:spPr>
          <a:xfrm>
            <a:off x="549758" y="590080"/>
            <a:ext cx="282600" cy="28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3" name="Google Shape;1303;p11"/>
          <p:cNvSpPr/>
          <p:nvPr/>
        </p:nvSpPr>
        <p:spPr>
          <a:xfrm>
            <a:off x="1334611" y="131954"/>
            <a:ext cx="610800" cy="610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4" name="Google Shape;1304;p11"/>
          <p:cNvSpPr/>
          <p:nvPr/>
        </p:nvSpPr>
        <p:spPr>
          <a:xfrm>
            <a:off x="1333303" y="742977"/>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05" name="Google Shape;1305;p11"/>
          <p:cNvGrpSpPr/>
          <p:nvPr/>
        </p:nvGrpSpPr>
        <p:grpSpPr>
          <a:xfrm>
            <a:off x="1493221" y="733062"/>
            <a:ext cx="301586" cy="610721"/>
            <a:chOff x="10628069" y="2437255"/>
            <a:chExt cx="369772" cy="748800"/>
          </a:xfrm>
        </p:grpSpPr>
        <p:cxnSp>
          <p:nvCxnSpPr>
            <p:cNvPr id="1306" name="Google Shape;1306;p1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7" name="Google Shape;1307;p1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8" name="Google Shape;1308;p1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309" name="Google Shape;1309;p11"/>
          <p:cNvSpPr/>
          <p:nvPr/>
        </p:nvSpPr>
        <p:spPr>
          <a:xfrm>
            <a:off x="1482645" y="282605"/>
            <a:ext cx="323400" cy="3234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0" name="Google Shape;1310;p11"/>
          <p:cNvSpPr/>
          <p:nvPr/>
        </p:nvSpPr>
        <p:spPr>
          <a:xfrm>
            <a:off x="1560495" y="360454"/>
            <a:ext cx="167400" cy="167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1" name="Google Shape;1311;p11"/>
          <p:cNvSpPr/>
          <p:nvPr/>
        </p:nvSpPr>
        <p:spPr>
          <a:xfrm rot="5400000">
            <a:off x="1938633" y="744569"/>
            <a:ext cx="610800" cy="610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6" name="Google Shape;1316;p11"/>
          <p:cNvSpPr/>
          <p:nvPr/>
        </p:nvSpPr>
        <p:spPr>
          <a:xfrm>
            <a:off x="1964793" y="152421"/>
            <a:ext cx="574200" cy="574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7" name="Google Shape;1317;p11"/>
          <p:cNvSpPr/>
          <p:nvPr/>
        </p:nvSpPr>
        <p:spPr>
          <a:xfrm>
            <a:off x="2085818" y="273447"/>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8" name="Google Shape;1318;p11"/>
          <p:cNvSpPr/>
          <p:nvPr/>
        </p:nvSpPr>
        <p:spPr>
          <a:xfrm>
            <a:off x="2163667" y="351296"/>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9" name="Google Shape;1319;p11"/>
          <p:cNvSpPr/>
          <p:nvPr/>
        </p:nvSpPr>
        <p:spPr>
          <a:xfrm rot="-5400000">
            <a:off x="127892" y="1347785"/>
            <a:ext cx="1200600" cy="1200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0" name="Google Shape;1320;p11"/>
          <p:cNvSpPr/>
          <p:nvPr/>
        </p:nvSpPr>
        <p:spPr>
          <a:xfrm rot="-5400000">
            <a:off x="275553" y="1495624"/>
            <a:ext cx="905100" cy="9051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1" name="Google Shape;1321;p11"/>
          <p:cNvSpPr/>
          <p:nvPr/>
        </p:nvSpPr>
        <p:spPr>
          <a:xfrm rot="-5400000">
            <a:off x="413589" y="1633587"/>
            <a:ext cx="629100" cy="62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2" name="Google Shape;1322;p11"/>
          <p:cNvSpPr/>
          <p:nvPr/>
        </p:nvSpPr>
        <p:spPr>
          <a:xfrm rot="-5400000">
            <a:off x="577139" y="1791221"/>
            <a:ext cx="321000" cy="3210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3" name="Google Shape;1323;p11"/>
          <p:cNvSpPr/>
          <p:nvPr/>
        </p:nvSpPr>
        <p:spPr>
          <a:xfrm rot="-5400000" flipH="1">
            <a:off x="126584" y="1338863"/>
            <a:ext cx="1200600" cy="12006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4" name="Google Shape;1324;p11"/>
          <p:cNvSpPr/>
          <p:nvPr/>
        </p:nvSpPr>
        <p:spPr>
          <a:xfrm rot="5400000">
            <a:off x="132889" y="1338863"/>
            <a:ext cx="1200600" cy="12006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5" name="Google Shape;1325;p11"/>
          <p:cNvSpPr/>
          <p:nvPr/>
        </p:nvSpPr>
        <p:spPr>
          <a:xfrm rot="-5400000" flipH="1">
            <a:off x="420132" y="1616710"/>
            <a:ext cx="629100" cy="62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6" name="Google Shape;1326;p11"/>
          <p:cNvSpPr/>
          <p:nvPr/>
        </p:nvSpPr>
        <p:spPr>
          <a:xfrm rot="-5400000" flipH="1">
            <a:off x="575831" y="1766332"/>
            <a:ext cx="321000" cy="3210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27" name="Google Shape;1327;p11"/>
          <p:cNvGrpSpPr/>
          <p:nvPr/>
        </p:nvGrpSpPr>
        <p:grpSpPr>
          <a:xfrm>
            <a:off x="1491913" y="1342774"/>
            <a:ext cx="909664" cy="610721"/>
            <a:chOff x="10626465" y="3184818"/>
            <a:chExt cx="1115330" cy="748800"/>
          </a:xfrm>
        </p:grpSpPr>
        <p:cxnSp>
          <p:nvCxnSpPr>
            <p:cNvPr id="1328" name="Google Shape;1328;p1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29" name="Google Shape;1329;p1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0" name="Google Shape;1330;p1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1" name="Google Shape;1331;p1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2" name="Google Shape;1332;p1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3" name="Google Shape;1333;p1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4" name="Google Shape;1334;p1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335" name="Google Shape;1335;p11"/>
          <p:cNvSpPr/>
          <p:nvPr/>
        </p:nvSpPr>
        <p:spPr>
          <a:xfrm>
            <a:off x="1326947" y="135942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6" name="Google Shape;1336;p11"/>
          <p:cNvSpPr/>
          <p:nvPr/>
        </p:nvSpPr>
        <p:spPr>
          <a:xfrm rot="-5400000">
            <a:off x="1953446" y="134765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7" name="Google Shape;1337;p11"/>
          <p:cNvGrpSpPr/>
          <p:nvPr/>
        </p:nvGrpSpPr>
        <p:grpSpPr>
          <a:xfrm rot="10800000">
            <a:off x="1325776" y="1954760"/>
            <a:ext cx="1235026" cy="620264"/>
            <a:chOff x="10576560" y="3328633"/>
            <a:chExt cx="1514255" cy="760500"/>
          </a:xfrm>
        </p:grpSpPr>
        <p:sp>
          <p:nvSpPr>
            <p:cNvPr id="1338" name="Google Shape;1338;p1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9" name="Google Shape;1339;p1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40" name="Google Shape;1340;p11"/>
          <p:cNvSpPr/>
          <p:nvPr/>
        </p:nvSpPr>
        <p:spPr>
          <a:xfrm rot="2700000">
            <a:off x="1731387" y="1738294"/>
            <a:ext cx="441235" cy="44123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1" name="Google Shape;1341;p11"/>
          <p:cNvSpPr/>
          <p:nvPr/>
        </p:nvSpPr>
        <p:spPr>
          <a:xfrm>
            <a:off x="1786194" y="1795116"/>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2" name="Google Shape;1342;p11"/>
          <p:cNvSpPr/>
          <p:nvPr/>
        </p:nvSpPr>
        <p:spPr>
          <a:xfrm>
            <a:off x="1864125" y="1873047"/>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3" name="Google Shape;1343;p11"/>
          <p:cNvSpPr/>
          <p:nvPr/>
        </p:nvSpPr>
        <p:spPr>
          <a:xfrm rot="-5400000">
            <a:off x="271261" y="2677116"/>
            <a:ext cx="905100" cy="905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4" name="Google Shape;1344;p11"/>
          <p:cNvSpPr/>
          <p:nvPr/>
        </p:nvSpPr>
        <p:spPr>
          <a:xfrm rot="-5400000">
            <a:off x="409297" y="2815079"/>
            <a:ext cx="629100" cy="6291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5" name="Google Shape;1345;p11"/>
          <p:cNvSpPr/>
          <p:nvPr/>
        </p:nvSpPr>
        <p:spPr>
          <a:xfrm>
            <a:off x="731445" y="2528953"/>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6" name="Google Shape;1346;p11"/>
          <p:cNvSpPr/>
          <p:nvPr/>
        </p:nvSpPr>
        <p:spPr>
          <a:xfrm>
            <a:off x="616493" y="3010629"/>
            <a:ext cx="233100" cy="23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47" name="Google Shape;1347;p11"/>
          <p:cNvGrpSpPr/>
          <p:nvPr/>
        </p:nvGrpSpPr>
        <p:grpSpPr>
          <a:xfrm>
            <a:off x="235714" y="3291935"/>
            <a:ext cx="339739" cy="44042"/>
            <a:chOff x="10578164" y="275923"/>
            <a:chExt cx="416551" cy="54000"/>
          </a:xfrm>
        </p:grpSpPr>
        <p:sp>
          <p:nvSpPr>
            <p:cNvPr id="1348" name="Google Shape;134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9" name="Google Shape;134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0" name="Google Shape;135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1" name="Google Shape;1351;p11"/>
          <p:cNvGrpSpPr/>
          <p:nvPr/>
        </p:nvGrpSpPr>
        <p:grpSpPr>
          <a:xfrm>
            <a:off x="235714" y="3416887"/>
            <a:ext cx="339739" cy="44042"/>
            <a:chOff x="10578164" y="275923"/>
            <a:chExt cx="416551" cy="54000"/>
          </a:xfrm>
        </p:grpSpPr>
        <p:sp>
          <p:nvSpPr>
            <p:cNvPr id="1352" name="Google Shape;1352;p1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3" name="Google Shape;1353;p1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4" name="Google Shape;1354;p1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5" name="Google Shape;1355;p11"/>
          <p:cNvGrpSpPr/>
          <p:nvPr/>
        </p:nvGrpSpPr>
        <p:grpSpPr>
          <a:xfrm>
            <a:off x="235714" y="3541840"/>
            <a:ext cx="339739" cy="44042"/>
            <a:chOff x="10578164" y="275923"/>
            <a:chExt cx="416551" cy="54000"/>
          </a:xfrm>
        </p:grpSpPr>
        <p:sp>
          <p:nvSpPr>
            <p:cNvPr id="1356" name="Google Shape;1356;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7" name="Google Shape;1357;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8" name="Google Shape;1358;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9" name="Google Shape;1359;p11"/>
          <p:cNvGrpSpPr/>
          <p:nvPr/>
        </p:nvGrpSpPr>
        <p:grpSpPr>
          <a:xfrm>
            <a:off x="862437" y="2693996"/>
            <a:ext cx="339739" cy="44042"/>
            <a:chOff x="10578164" y="275923"/>
            <a:chExt cx="416551" cy="54000"/>
          </a:xfrm>
        </p:grpSpPr>
        <p:sp>
          <p:nvSpPr>
            <p:cNvPr id="1360" name="Google Shape;1360;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1" name="Google Shape;1361;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2" name="Google Shape;1362;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3" name="Google Shape;1363;p11"/>
          <p:cNvGrpSpPr/>
          <p:nvPr/>
        </p:nvGrpSpPr>
        <p:grpSpPr>
          <a:xfrm>
            <a:off x="862437" y="2818949"/>
            <a:ext cx="339739" cy="44042"/>
            <a:chOff x="10578164" y="275923"/>
            <a:chExt cx="416551" cy="54000"/>
          </a:xfrm>
        </p:grpSpPr>
        <p:sp>
          <p:nvSpPr>
            <p:cNvPr id="1364" name="Google Shape;1364;p1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5" name="Google Shape;1365;p1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6" name="Google Shape;1366;p1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7" name="Google Shape;1367;p11"/>
          <p:cNvGrpSpPr/>
          <p:nvPr/>
        </p:nvGrpSpPr>
        <p:grpSpPr>
          <a:xfrm>
            <a:off x="862437" y="2943901"/>
            <a:ext cx="339739" cy="44042"/>
            <a:chOff x="10578164" y="275923"/>
            <a:chExt cx="416551" cy="54000"/>
          </a:xfrm>
        </p:grpSpPr>
        <p:sp>
          <p:nvSpPr>
            <p:cNvPr id="1368" name="Google Shape;136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9" name="Google Shape;136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0" name="Google Shape;137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1" name="Google Shape;1381;p11"/>
          <p:cNvGrpSpPr/>
          <p:nvPr/>
        </p:nvGrpSpPr>
        <p:grpSpPr>
          <a:xfrm rot="-59862">
            <a:off x="2570209" y="128575"/>
            <a:ext cx="1250776" cy="1250699"/>
            <a:chOff x="3247624" y="213651"/>
            <a:chExt cx="1533709" cy="1533614"/>
          </a:xfrm>
        </p:grpSpPr>
        <p:sp>
          <p:nvSpPr>
            <p:cNvPr id="1382" name="Google Shape;1382;p1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83" name="Google Shape;1383;p1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84" name="Google Shape;1384;p11"/>
          <p:cNvSpPr/>
          <p:nvPr/>
        </p:nvSpPr>
        <p:spPr>
          <a:xfrm>
            <a:off x="2908755" y="466671"/>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5" name="Google Shape;1385;p11"/>
          <p:cNvSpPr/>
          <p:nvPr/>
        </p:nvSpPr>
        <p:spPr>
          <a:xfrm>
            <a:off x="3050388" y="608305"/>
            <a:ext cx="291300" cy="291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1" name="Group 120">
            <a:extLst>
              <a:ext uri="{FF2B5EF4-FFF2-40B4-BE49-F238E27FC236}">
                <a16:creationId xmlns:a16="http://schemas.microsoft.com/office/drawing/2014/main" id="{B26723A4-9921-4266-9920-FA25E074C495}"/>
              </a:ext>
            </a:extLst>
          </p:cNvPr>
          <p:cNvGrpSpPr/>
          <p:nvPr userDrawn="1"/>
        </p:nvGrpSpPr>
        <p:grpSpPr>
          <a:xfrm>
            <a:off x="1962016" y="899202"/>
            <a:ext cx="582857" cy="308495"/>
            <a:chOff x="11184673" y="2647468"/>
            <a:chExt cx="748937" cy="369772"/>
          </a:xfrm>
        </p:grpSpPr>
        <p:cxnSp>
          <p:nvCxnSpPr>
            <p:cNvPr id="122" name="Straight Connector 121">
              <a:extLst>
                <a:ext uri="{FF2B5EF4-FFF2-40B4-BE49-F238E27FC236}">
                  <a16:creationId xmlns:a16="http://schemas.microsoft.com/office/drawing/2014/main" id="{A2C2E9E4-26BF-4383-92ED-847896E6A8D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F50483C-891D-413F-B125-12611F6AA1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749A05B-F448-4E7E-8918-7A53C0C8662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08 Three columns" preserve="1">
  <p:cSld name="1_008 Three columns">
    <p:bg>
      <p:bgRef idx="1001">
        <a:schemeClr val="bg1"/>
      </p:bgRef>
    </p:bg>
    <p:spTree>
      <p:nvGrpSpPr>
        <p:cNvPr id="1" name="Shape 1275"/>
        <p:cNvGrpSpPr/>
        <p:nvPr/>
      </p:nvGrpSpPr>
      <p:grpSpPr>
        <a:xfrm>
          <a:off x="0" y="0"/>
          <a:ext cx="0" cy="0"/>
          <a:chOff x="0" y="0"/>
          <a:chExt cx="0" cy="0"/>
        </a:xfrm>
      </p:grpSpPr>
      <p:sp>
        <p:nvSpPr>
          <p:cNvPr id="1371" name="Google Shape;1371;p11"/>
          <p:cNvSpPr/>
          <p:nvPr/>
        </p:nvSpPr>
        <p:spPr>
          <a:xfrm>
            <a:off x="2551821" y="141300"/>
            <a:ext cx="1266300" cy="1218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2" name="Group 111">
            <a:extLst>
              <a:ext uri="{FF2B5EF4-FFF2-40B4-BE49-F238E27FC236}">
                <a16:creationId xmlns:a16="http://schemas.microsoft.com/office/drawing/2014/main" id="{0EA0D92A-260F-4142-BD5F-BD4244A6C023}"/>
              </a:ext>
            </a:extLst>
          </p:cNvPr>
          <p:cNvGrpSpPr/>
          <p:nvPr userDrawn="1"/>
        </p:nvGrpSpPr>
        <p:grpSpPr>
          <a:xfrm>
            <a:off x="2555335" y="129395"/>
            <a:ext cx="1329222" cy="1086929"/>
            <a:chOff x="3210946" y="234733"/>
            <a:chExt cx="1560780" cy="1298611"/>
          </a:xfrm>
        </p:grpSpPr>
        <p:cxnSp>
          <p:nvCxnSpPr>
            <p:cNvPr id="113" name="Straight Connector 112">
              <a:extLst>
                <a:ext uri="{FF2B5EF4-FFF2-40B4-BE49-F238E27FC236}">
                  <a16:creationId xmlns:a16="http://schemas.microsoft.com/office/drawing/2014/main" id="{DFE3BC8F-D8E0-471B-BF2A-D4D30568597B}"/>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6815F1-CFD0-4927-B9E9-9B9052595CE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8DA4187-67F9-4722-974B-4CD6ADA600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A5DE06-4F70-4FC2-A123-88CCB92BDD1A}"/>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710F407-EAFE-4D9F-B4E3-8A0B34AD82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2052B4E-3F42-4D74-8506-04B1BB441F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AC3ADCF-CE9C-4E24-B2F7-68B9BAE5EFB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0E86EC0-595D-4D55-A8D7-ECE61468473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76" name="Google Shape;1276;p11"/>
          <p:cNvSpPr txBox="1">
            <a:spLocks noGrp="1"/>
          </p:cNvSpPr>
          <p:nvPr>
            <p:ph type="subTitle" idx="1"/>
          </p:nvPr>
        </p:nvSpPr>
        <p:spPr>
          <a:xfrm>
            <a:off x="5437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1800"/>
              <a:buNone/>
              <a:defRPr sz="1800" b="1">
                <a:solidFill>
                  <a:schemeClr val="tx2"/>
                </a:solidFill>
              </a:defRPr>
            </a:lvl1pPr>
            <a:lvl2pPr lvl="1" rtl="0">
              <a:spcBef>
                <a:spcPts val="2100"/>
              </a:spcBef>
              <a:spcAft>
                <a:spcPts val="0"/>
              </a:spcAft>
              <a:buClr>
                <a:schemeClr val="accent1"/>
              </a:buClr>
              <a:buSzPts val="1800"/>
              <a:buNone/>
              <a:defRPr sz="1800" b="1">
                <a:solidFill>
                  <a:schemeClr val="accent1"/>
                </a:solidFill>
              </a:defRPr>
            </a:lvl2pPr>
            <a:lvl3pPr lvl="2" rtl="0">
              <a:spcBef>
                <a:spcPts val="2100"/>
              </a:spcBef>
              <a:spcAft>
                <a:spcPts val="0"/>
              </a:spcAft>
              <a:buClr>
                <a:schemeClr val="accent1"/>
              </a:buClr>
              <a:buSzPts val="1800"/>
              <a:buNone/>
              <a:defRPr sz="1800" b="1">
                <a:solidFill>
                  <a:schemeClr val="accent1"/>
                </a:solidFill>
              </a:defRPr>
            </a:lvl3pPr>
            <a:lvl4pPr lvl="3" rtl="0">
              <a:spcBef>
                <a:spcPts val="2100"/>
              </a:spcBef>
              <a:spcAft>
                <a:spcPts val="0"/>
              </a:spcAft>
              <a:buClr>
                <a:schemeClr val="accent1"/>
              </a:buClr>
              <a:buSzPts val="1800"/>
              <a:buNone/>
              <a:defRPr sz="1800" b="1">
                <a:solidFill>
                  <a:schemeClr val="accent1"/>
                </a:solidFill>
              </a:defRPr>
            </a:lvl4pPr>
            <a:lvl5pPr lvl="4" rtl="0">
              <a:spcBef>
                <a:spcPts val="2100"/>
              </a:spcBef>
              <a:spcAft>
                <a:spcPts val="0"/>
              </a:spcAft>
              <a:buClr>
                <a:schemeClr val="accent1"/>
              </a:buClr>
              <a:buSzPts val="1800"/>
              <a:buNone/>
              <a:defRPr sz="1800" b="1">
                <a:solidFill>
                  <a:schemeClr val="accent1"/>
                </a:solidFill>
              </a:defRPr>
            </a:lvl5pPr>
            <a:lvl6pPr lvl="5" rtl="0">
              <a:spcBef>
                <a:spcPts val="2100"/>
              </a:spcBef>
              <a:spcAft>
                <a:spcPts val="0"/>
              </a:spcAft>
              <a:buClr>
                <a:schemeClr val="accent1"/>
              </a:buClr>
              <a:buSzPts val="1800"/>
              <a:buNone/>
              <a:defRPr sz="1800" b="1">
                <a:solidFill>
                  <a:schemeClr val="accent1"/>
                </a:solidFill>
              </a:defRPr>
            </a:lvl6pPr>
            <a:lvl7pPr lvl="6" rtl="0">
              <a:spcBef>
                <a:spcPts val="2100"/>
              </a:spcBef>
              <a:spcAft>
                <a:spcPts val="0"/>
              </a:spcAft>
              <a:buClr>
                <a:schemeClr val="accent1"/>
              </a:buClr>
              <a:buSzPts val="1800"/>
              <a:buNone/>
              <a:defRPr sz="1800" b="1">
                <a:solidFill>
                  <a:schemeClr val="accent1"/>
                </a:solidFill>
              </a:defRPr>
            </a:lvl7pPr>
            <a:lvl8pPr lvl="7" rtl="0">
              <a:spcBef>
                <a:spcPts val="2100"/>
              </a:spcBef>
              <a:spcAft>
                <a:spcPts val="0"/>
              </a:spcAft>
              <a:buClr>
                <a:schemeClr val="accent1"/>
              </a:buClr>
              <a:buSzPts val="1800"/>
              <a:buNone/>
              <a:defRPr sz="1800" b="1">
                <a:solidFill>
                  <a:schemeClr val="accent1"/>
                </a:solidFill>
              </a:defRPr>
            </a:lvl8pPr>
            <a:lvl9pPr lvl="8" rtl="0">
              <a:spcBef>
                <a:spcPts val="2100"/>
              </a:spcBef>
              <a:spcAft>
                <a:spcPts val="2100"/>
              </a:spcAft>
              <a:buClr>
                <a:schemeClr val="accent1"/>
              </a:buClr>
              <a:buSzPts val="1800"/>
              <a:buNone/>
              <a:defRPr sz="1800" b="1">
                <a:solidFill>
                  <a:schemeClr val="accent1"/>
                </a:solidFill>
              </a:defRPr>
            </a:lvl9pPr>
          </a:lstStyle>
          <a:p>
            <a:endParaRPr/>
          </a:p>
        </p:txBody>
      </p:sp>
      <p:sp>
        <p:nvSpPr>
          <p:cNvPr id="1277" name="Google Shape;1277;p11"/>
          <p:cNvSpPr txBox="1">
            <a:spLocks noGrp="1"/>
          </p:cNvSpPr>
          <p:nvPr>
            <p:ph type="subTitle" idx="2"/>
          </p:nvPr>
        </p:nvSpPr>
        <p:spPr>
          <a:xfrm>
            <a:off x="5437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1800"/>
              <a:buNone/>
              <a:defRPr sz="1800" b="1">
                <a:solidFill>
                  <a:schemeClr val="tx2"/>
                </a:solidFill>
              </a:defRPr>
            </a:lvl1pPr>
            <a:lvl2pPr lvl="1" rtl="0">
              <a:spcBef>
                <a:spcPts val="2100"/>
              </a:spcBef>
              <a:spcAft>
                <a:spcPts val="0"/>
              </a:spcAft>
              <a:buClr>
                <a:schemeClr val="accent3"/>
              </a:buClr>
              <a:buSzPts val="1800"/>
              <a:buNone/>
              <a:defRPr sz="1800" b="1">
                <a:solidFill>
                  <a:schemeClr val="accent3"/>
                </a:solidFill>
              </a:defRPr>
            </a:lvl2pPr>
            <a:lvl3pPr lvl="2" rtl="0">
              <a:spcBef>
                <a:spcPts val="2100"/>
              </a:spcBef>
              <a:spcAft>
                <a:spcPts val="0"/>
              </a:spcAft>
              <a:buClr>
                <a:schemeClr val="accent3"/>
              </a:buClr>
              <a:buSzPts val="1800"/>
              <a:buNone/>
              <a:defRPr sz="1800" b="1">
                <a:solidFill>
                  <a:schemeClr val="accent3"/>
                </a:solidFill>
              </a:defRPr>
            </a:lvl3pPr>
            <a:lvl4pPr lvl="3" rtl="0">
              <a:spcBef>
                <a:spcPts val="2100"/>
              </a:spcBef>
              <a:spcAft>
                <a:spcPts val="0"/>
              </a:spcAft>
              <a:buClr>
                <a:schemeClr val="accent3"/>
              </a:buClr>
              <a:buSzPts val="1800"/>
              <a:buNone/>
              <a:defRPr sz="1800" b="1">
                <a:solidFill>
                  <a:schemeClr val="accent3"/>
                </a:solidFill>
              </a:defRPr>
            </a:lvl4pPr>
            <a:lvl5pPr lvl="4" rtl="0">
              <a:spcBef>
                <a:spcPts val="2100"/>
              </a:spcBef>
              <a:spcAft>
                <a:spcPts val="0"/>
              </a:spcAft>
              <a:buClr>
                <a:schemeClr val="accent3"/>
              </a:buClr>
              <a:buSzPts val="1800"/>
              <a:buNone/>
              <a:defRPr sz="1800" b="1">
                <a:solidFill>
                  <a:schemeClr val="accent3"/>
                </a:solidFill>
              </a:defRPr>
            </a:lvl5pPr>
            <a:lvl6pPr lvl="5" rtl="0">
              <a:spcBef>
                <a:spcPts val="2100"/>
              </a:spcBef>
              <a:spcAft>
                <a:spcPts val="0"/>
              </a:spcAft>
              <a:buClr>
                <a:schemeClr val="accent3"/>
              </a:buClr>
              <a:buSzPts val="1800"/>
              <a:buNone/>
              <a:defRPr sz="1800" b="1">
                <a:solidFill>
                  <a:schemeClr val="accent3"/>
                </a:solidFill>
              </a:defRPr>
            </a:lvl6pPr>
            <a:lvl7pPr lvl="6" rtl="0">
              <a:spcBef>
                <a:spcPts val="2100"/>
              </a:spcBef>
              <a:spcAft>
                <a:spcPts val="0"/>
              </a:spcAft>
              <a:buClr>
                <a:schemeClr val="accent3"/>
              </a:buClr>
              <a:buSzPts val="1800"/>
              <a:buNone/>
              <a:defRPr sz="1800" b="1">
                <a:solidFill>
                  <a:schemeClr val="accent3"/>
                </a:solidFill>
              </a:defRPr>
            </a:lvl7pPr>
            <a:lvl8pPr lvl="7" rtl="0">
              <a:spcBef>
                <a:spcPts val="2100"/>
              </a:spcBef>
              <a:spcAft>
                <a:spcPts val="0"/>
              </a:spcAft>
              <a:buClr>
                <a:schemeClr val="accent3"/>
              </a:buClr>
              <a:buSzPts val="1800"/>
              <a:buNone/>
              <a:defRPr sz="1800" b="1">
                <a:solidFill>
                  <a:schemeClr val="accent3"/>
                </a:solidFill>
              </a:defRPr>
            </a:lvl8pPr>
            <a:lvl9pPr lvl="8" rtl="0">
              <a:spcBef>
                <a:spcPts val="2100"/>
              </a:spcBef>
              <a:spcAft>
                <a:spcPts val="2100"/>
              </a:spcAft>
              <a:buClr>
                <a:schemeClr val="accent3"/>
              </a:buClr>
              <a:buSzPts val="1800"/>
              <a:buNone/>
              <a:defRPr sz="1800" b="1">
                <a:solidFill>
                  <a:schemeClr val="accent3"/>
                </a:solidFill>
              </a:defRPr>
            </a:lvl9pPr>
          </a:lstStyle>
          <a:p>
            <a:endParaRPr/>
          </a:p>
        </p:txBody>
      </p:sp>
      <p:sp>
        <p:nvSpPr>
          <p:cNvPr id="1278" name="Google Shape;1278;p11"/>
          <p:cNvSpPr txBox="1">
            <a:spLocks noGrp="1"/>
          </p:cNvSpPr>
          <p:nvPr>
            <p:ph type="subTitle" idx="3"/>
          </p:nvPr>
        </p:nvSpPr>
        <p:spPr>
          <a:xfrm>
            <a:off x="5437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1800"/>
              <a:buNone/>
              <a:defRPr sz="1800" b="1">
                <a:solidFill>
                  <a:schemeClr val="tx2"/>
                </a:solidFill>
              </a:defRPr>
            </a:lvl1pPr>
            <a:lvl2pPr lvl="1" rtl="0">
              <a:spcBef>
                <a:spcPts val="2100"/>
              </a:spcBef>
              <a:spcAft>
                <a:spcPts val="0"/>
              </a:spcAft>
              <a:buClr>
                <a:schemeClr val="accent4"/>
              </a:buClr>
              <a:buSzPts val="1800"/>
              <a:buNone/>
              <a:defRPr sz="1800" b="1">
                <a:solidFill>
                  <a:schemeClr val="accent4"/>
                </a:solidFill>
              </a:defRPr>
            </a:lvl2pPr>
            <a:lvl3pPr lvl="2" rtl="0">
              <a:spcBef>
                <a:spcPts val="2100"/>
              </a:spcBef>
              <a:spcAft>
                <a:spcPts val="0"/>
              </a:spcAft>
              <a:buClr>
                <a:schemeClr val="accent4"/>
              </a:buClr>
              <a:buSzPts val="1800"/>
              <a:buNone/>
              <a:defRPr sz="1800" b="1">
                <a:solidFill>
                  <a:schemeClr val="accent4"/>
                </a:solidFill>
              </a:defRPr>
            </a:lvl3pPr>
            <a:lvl4pPr lvl="3" rtl="0">
              <a:spcBef>
                <a:spcPts val="2100"/>
              </a:spcBef>
              <a:spcAft>
                <a:spcPts val="0"/>
              </a:spcAft>
              <a:buClr>
                <a:schemeClr val="accent4"/>
              </a:buClr>
              <a:buSzPts val="1800"/>
              <a:buNone/>
              <a:defRPr sz="1800" b="1">
                <a:solidFill>
                  <a:schemeClr val="accent4"/>
                </a:solidFill>
              </a:defRPr>
            </a:lvl4pPr>
            <a:lvl5pPr lvl="4" rtl="0">
              <a:spcBef>
                <a:spcPts val="2100"/>
              </a:spcBef>
              <a:spcAft>
                <a:spcPts val="0"/>
              </a:spcAft>
              <a:buClr>
                <a:schemeClr val="accent4"/>
              </a:buClr>
              <a:buSzPts val="1800"/>
              <a:buNone/>
              <a:defRPr sz="1800" b="1">
                <a:solidFill>
                  <a:schemeClr val="accent4"/>
                </a:solidFill>
              </a:defRPr>
            </a:lvl5pPr>
            <a:lvl6pPr lvl="5" rtl="0">
              <a:spcBef>
                <a:spcPts val="2100"/>
              </a:spcBef>
              <a:spcAft>
                <a:spcPts val="0"/>
              </a:spcAft>
              <a:buClr>
                <a:schemeClr val="accent4"/>
              </a:buClr>
              <a:buSzPts val="1800"/>
              <a:buNone/>
              <a:defRPr sz="1800" b="1">
                <a:solidFill>
                  <a:schemeClr val="accent4"/>
                </a:solidFill>
              </a:defRPr>
            </a:lvl6pPr>
            <a:lvl7pPr lvl="6" rtl="0">
              <a:spcBef>
                <a:spcPts val="2100"/>
              </a:spcBef>
              <a:spcAft>
                <a:spcPts val="0"/>
              </a:spcAft>
              <a:buClr>
                <a:schemeClr val="accent4"/>
              </a:buClr>
              <a:buSzPts val="1800"/>
              <a:buNone/>
              <a:defRPr sz="1800" b="1">
                <a:solidFill>
                  <a:schemeClr val="accent4"/>
                </a:solidFill>
              </a:defRPr>
            </a:lvl7pPr>
            <a:lvl8pPr lvl="7" rtl="0">
              <a:spcBef>
                <a:spcPts val="2100"/>
              </a:spcBef>
              <a:spcAft>
                <a:spcPts val="0"/>
              </a:spcAft>
              <a:buClr>
                <a:schemeClr val="accent4"/>
              </a:buClr>
              <a:buSzPts val="1800"/>
              <a:buNone/>
              <a:defRPr sz="1800" b="1">
                <a:solidFill>
                  <a:schemeClr val="accent4"/>
                </a:solidFill>
              </a:defRPr>
            </a:lvl8pPr>
            <a:lvl9pPr lvl="8" rtl="0">
              <a:spcBef>
                <a:spcPts val="2100"/>
              </a:spcBef>
              <a:spcAft>
                <a:spcPts val="2100"/>
              </a:spcAft>
              <a:buClr>
                <a:schemeClr val="accent4"/>
              </a:buClr>
              <a:buSzPts val="1800"/>
              <a:buNone/>
              <a:defRPr sz="1800" b="1">
                <a:solidFill>
                  <a:schemeClr val="accent4"/>
                </a:solidFill>
              </a:defRPr>
            </a:lvl9pPr>
          </a:lstStyle>
          <a:p>
            <a:endParaRPr dirty="0"/>
          </a:p>
        </p:txBody>
      </p:sp>
      <p:sp>
        <p:nvSpPr>
          <p:cNvPr id="1279" name="Google Shape;1279;p11"/>
          <p:cNvSpPr txBox="1">
            <a:spLocks noGrp="1"/>
          </p:cNvSpPr>
          <p:nvPr>
            <p:ph type="title"/>
          </p:nvPr>
        </p:nvSpPr>
        <p:spPr>
          <a:xfrm>
            <a:off x="4486825" y="593375"/>
            <a:ext cx="7358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solidFill>
                  <a:schemeClr val="tx2"/>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dirty="0"/>
          </a:p>
        </p:txBody>
      </p:sp>
      <p:sp>
        <p:nvSpPr>
          <p:cNvPr id="1280" name="Google Shape;1280;p11"/>
          <p:cNvSpPr txBox="1">
            <a:spLocks noGrp="1"/>
          </p:cNvSpPr>
          <p:nvPr>
            <p:ph type="body" idx="4"/>
          </p:nvPr>
        </p:nvSpPr>
        <p:spPr>
          <a:xfrm>
            <a:off x="5437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solidFill>
                  <a:schemeClr val="tx2"/>
                </a:solidFill>
              </a:defRPr>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1" name="Google Shape;1281;p11"/>
          <p:cNvSpPr txBox="1">
            <a:spLocks noGrp="1"/>
          </p:cNvSpPr>
          <p:nvPr>
            <p:ph type="body" idx="5"/>
          </p:nvPr>
        </p:nvSpPr>
        <p:spPr>
          <a:xfrm>
            <a:off x="5437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solidFill>
                  <a:schemeClr val="tx2"/>
                </a:solidFill>
              </a:defRPr>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2" name="Google Shape;1282;p11"/>
          <p:cNvSpPr txBox="1">
            <a:spLocks noGrp="1"/>
          </p:cNvSpPr>
          <p:nvPr>
            <p:ph type="body" idx="6"/>
          </p:nvPr>
        </p:nvSpPr>
        <p:spPr>
          <a:xfrm>
            <a:off x="5437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solidFill>
                  <a:schemeClr val="tx2"/>
                </a:solidFill>
              </a:defRPr>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1283" name="Google Shape;1283;p11"/>
          <p:cNvGrpSpPr/>
          <p:nvPr/>
        </p:nvGrpSpPr>
        <p:grpSpPr>
          <a:xfrm>
            <a:off x="1490605" y="1938093"/>
            <a:ext cx="909663" cy="610721"/>
            <a:chOff x="10624861" y="3933984"/>
            <a:chExt cx="1115330" cy="748800"/>
          </a:xfrm>
        </p:grpSpPr>
        <p:cxnSp>
          <p:nvCxnSpPr>
            <p:cNvPr id="1284" name="Google Shape;1284;p1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5" name="Google Shape;1285;p1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6" name="Google Shape;1286;p1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7" name="Google Shape;1287;p1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8" name="Google Shape;1288;p1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9" name="Google Shape;1289;p1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0" name="Google Shape;1290;p1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291" name="Google Shape;1291;p11"/>
          <p:cNvSpPr/>
          <p:nvPr/>
        </p:nvSpPr>
        <p:spPr>
          <a:xfrm rot="-5400000" flipH="1">
            <a:off x="127200" y="2501613"/>
            <a:ext cx="1193400" cy="1224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2" name="Google Shape;1292;p11"/>
          <p:cNvSpPr/>
          <p:nvPr/>
        </p:nvSpPr>
        <p:spPr>
          <a:xfrm>
            <a:off x="119108" y="131954"/>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3" name="Google Shape;1293;p11"/>
          <p:cNvSpPr/>
          <p:nvPr/>
        </p:nvSpPr>
        <p:spPr>
          <a:xfrm>
            <a:off x="129201" y="132515"/>
            <a:ext cx="1200600" cy="1200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294" name="Google Shape;1294;p11"/>
          <p:cNvGrpSpPr/>
          <p:nvPr/>
        </p:nvGrpSpPr>
        <p:grpSpPr>
          <a:xfrm>
            <a:off x="119079" y="734370"/>
            <a:ext cx="603170" cy="610721"/>
            <a:chOff x="8943245" y="2438859"/>
            <a:chExt cx="739541" cy="748800"/>
          </a:xfrm>
        </p:grpSpPr>
        <p:cxnSp>
          <p:nvCxnSpPr>
            <p:cNvPr id="1295" name="Google Shape;1295;p1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6" name="Google Shape;1296;p1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7" name="Google Shape;1297;p1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8" name="Google Shape;1298;p1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9" name="Google Shape;1299;p1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300" name="Google Shape;1300;p11"/>
          <p:cNvSpPr/>
          <p:nvPr/>
        </p:nvSpPr>
        <p:spPr>
          <a:xfrm>
            <a:off x="243593" y="283916"/>
            <a:ext cx="895200" cy="89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1" name="Google Shape;1301;p11"/>
          <p:cNvSpPr/>
          <p:nvPr/>
        </p:nvSpPr>
        <p:spPr>
          <a:xfrm>
            <a:off x="403872" y="444195"/>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2" name="Google Shape;1302;p11"/>
          <p:cNvSpPr/>
          <p:nvPr/>
        </p:nvSpPr>
        <p:spPr>
          <a:xfrm>
            <a:off x="549758" y="590080"/>
            <a:ext cx="282600" cy="28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3" name="Google Shape;1303;p11"/>
          <p:cNvSpPr/>
          <p:nvPr/>
        </p:nvSpPr>
        <p:spPr>
          <a:xfrm>
            <a:off x="1334611" y="131954"/>
            <a:ext cx="610800" cy="610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4" name="Google Shape;1304;p11"/>
          <p:cNvSpPr/>
          <p:nvPr/>
        </p:nvSpPr>
        <p:spPr>
          <a:xfrm>
            <a:off x="1333303" y="742977"/>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05" name="Google Shape;1305;p11"/>
          <p:cNvGrpSpPr/>
          <p:nvPr/>
        </p:nvGrpSpPr>
        <p:grpSpPr>
          <a:xfrm>
            <a:off x="1493221" y="733062"/>
            <a:ext cx="301586" cy="610721"/>
            <a:chOff x="10628069" y="2437255"/>
            <a:chExt cx="369772" cy="748800"/>
          </a:xfrm>
        </p:grpSpPr>
        <p:cxnSp>
          <p:nvCxnSpPr>
            <p:cNvPr id="1306" name="Google Shape;1306;p1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7" name="Google Shape;1307;p1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8" name="Google Shape;1308;p1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309" name="Google Shape;1309;p11"/>
          <p:cNvSpPr/>
          <p:nvPr/>
        </p:nvSpPr>
        <p:spPr>
          <a:xfrm>
            <a:off x="1482645" y="282605"/>
            <a:ext cx="323400" cy="3234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0" name="Google Shape;1310;p11"/>
          <p:cNvSpPr/>
          <p:nvPr/>
        </p:nvSpPr>
        <p:spPr>
          <a:xfrm>
            <a:off x="1560495" y="360454"/>
            <a:ext cx="167400" cy="167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1" name="Google Shape;1311;p11"/>
          <p:cNvSpPr/>
          <p:nvPr/>
        </p:nvSpPr>
        <p:spPr>
          <a:xfrm rot="5400000">
            <a:off x="1938633" y="744569"/>
            <a:ext cx="610800" cy="610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6" name="Google Shape;1316;p11"/>
          <p:cNvSpPr/>
          <p:nvPr/>
        </p:nvSpPr>
        <p:spPr>
          <a:xfrm>
            <a:off x="1964793" y="152421"/>
            <a:ext cx="574200" cy="574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7" name="Google Shape;1317;p11"/>
          <p:cNvSpPr/>
          <p:nvPr/>
        </p:nvSpPr>
        <p:spPr>
          <a:xfrm>
            <a:off x="2085818" y="273447"/>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8" name="Google Shape;1318;p11"/>
          <p:cNvSpPr/>
          <p:nvPr/>
        </p:nvSpPr>
        <p:spPr>
          <a:xfrm>
            <a:off x="2163667" y="351296"/>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9" name="Google Shape;1319;p11"/>
          <p:cNvSpPr/>
          <p:nvPr/>
        </p:nvSpPr>
        <p:spPr>
          <a:xfrm rot="-5400000">
            <a:off x="127892" y="1347785"/>
            <a:ext cx="1200600" cy="1200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0" name="Google Shape;1320;p11"/>
          <p:cNvSpPr/>
          <p:nvPr/>
        </p:nvSpPr>
        <p:spPr>
          <a:xfrm rot="-5400000">
            <a:off x="275553" y="1495624"/>
            <a:ext cx="905100" cy="9051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1" name="Google Shape;1321;p11"/>
          <p:cNvSpPr/>
          <p:nvPr/>
        </p:nvSpPr>
        <p:spPr>
          <a:xfrm rot="-5400000">
            <a:off x="413589" y="1633587"/>
            <a:ext cx="629100" cy="62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2" name="Google Shape;1322;p11"/>
          <p:cNvSpPr/>
          <p:nvPr/>
        </p:nvSpPr>
        <p:spPr>
          <a:xfrm rot="-5400000">
            <a:off x="577139" y="1791221"/>
            <a:ext cx="321000" cy="3210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3" name="Google Shape;1323;p11"/>
          <p:cNvSpPr/>
          <p:nvPr/>
        </p:nvSpPr>
        <p:spPr>
          <a:xfrm rot="-5400000" flipH="1">
            <a:off x="126584" y="1338863"/>
            <a:ext cx="1200600" cy="12006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4" name="Google Shape;1324;p11"/>
          <p:cNvSpPr/>
          <p:nvPr/>
        </p:nvSpPr>
        <p:spPr>
          <a:xfrm rot="5400000">
            <a:off x="132889" y="1338863"/>
            <a:ext cx="1200600" cy="12006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5" name="Google Shape;1325;p11"/>
          <p:cNvSpPr/>
          <p:nvPr/>
        </p:nvSpPr>
        <p:spPr>
          <a:xfrm rot="-5400000" flipH="1">
            <a:off x="420132" y="1616710"/>
            <a:ext cx="629100" cy="62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6" name="Google Shape;1326;p11"/>
          <p:cNvSpPr/>
          <p:nvPr/>
        </p:nvSpPr>
        <p:spPr>
          <a:xfrm rot="-5400000" flipH="1">
            <a:off x="575831" y="1766332"/>
            <a:ext cx="321000" cy="3210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27" name="Google Shape;1327;p11"/>
          <p:cNvGrpSpPr/>
          <p:nvPr/>
        </p:nvGrpSpPr>
        <p:grpSpPr>
          <a:xfrm>
            <a:off x="1491913" y="1342774"/>
            <a:ext cx="909664" cy="610721"/>
            <a:chOff x="10626465" y="3184818"/>
            <a:chExt cx="1115330" cy="748800"/>
          </a:xfrm>
        </p:grpSpPr>
        <p:cxnSp>
          <p:nvCxnSpPr>
            <p:cNvPr id="1328" name="Google Shape;1328;p1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29" name="Google Shape;1329;p1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0" name="Google Shape;1330;p1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1" name="Google Shape;1331;p1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2" name="Google Shape;1332;p1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3" name="Google Shape;1333;p1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4" name="Google Shape;1334;p1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335" name="Google Shape;1335;p11"/>
          <p:cNvSpPr/>
          <p:nvPr/>
        </p:nvSpPr>
        <p:spPr>
          <a:xfrm>
            <a:off x="1326947" y="135942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6" name="Google Shape;1336;p11"/>
          <p:cNvSpPr/>
          <p:nvPr/>
        </p:nvSpPr>
        <p:spPr>
          <a:xfrm rot="-5400000">
            <a:off x="1953446" y="134765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7" name="Google Shape;1337;p11"/>
          <p:cNvGrpSpPr/>
          <p:nvPr/>
        </p:nvGrpSpPr>
        <p:grpSpPr>
          <a:xfrm rot="10800000">
            <a:off x="1325776" y="1954760"/>
            <a:ext cx="1235026" cy="620264"/>
            <a:chOff x="10576560" y="3328633"/>
            <a:chExt cx="1514255" cy="760500"/>
          </a:xfrm>
        </p:grpSpPr>
        <p:sp>
          <p:nvSpPr>
            <p:cNvPr id="1338" name="Google Shape;1338;p1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9" name="Google Shape;1339;p1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40" name="Google Shape;1340;p11"/>
          <p:cNvSpPr/>
          <p:nvPr/>
        </p:nvSpPr>
        <p:spPr>
          <a:xfrm rot="2700000">
            <a:off x="1731387" y="1738294"/>
            <a:ext cx="441235" cy="44123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1" name="Google Shape;1341;p11"/>
          <p:cNvSpPr/>
          <p:nvPr/>
        </p:nvSpPr>
        <p:spPr>
          <a:xfrm>
            <a:off x="1786194" y="1795116"/>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2" name="Google Shape;1342;p11"/>
          <p:cNvSpPr/>
          <p:nvPr/>
        </p:nvSpPr>
        <p:spPr>
          <a:xfrm>
            <a:off x="1864125" y="1873047"/>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3" name="Google Shape;1343;p11"/>
          <p:cNvSpPr/>
          <p:nvPr/>
        </p:nvSpPr>
        <p:spPr>
          <a:xfrm rot="-5400000">
            <a:off x="271261" y="2677116"/>
            <a:ext cx="905100" cy="905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4" name="Google Shape;1344;p11"/>
          <p:cNvSpPr/>
          <p:nvPr/>
        </p:nvSpPr>
        <p:spPr>
          <a:xfrm rot="-5400000">
            <a:off x="409297" y="2815079"/>
            <a:ext cx="629100" cy="6291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5" name="Google Shape;1345;p11"/>
          <p:cNvSpPr/>
          <p:nvPr/>
        </p:nvSpPr>
        <p:spPr>
          <a:xfrm>
            <a:off x="731445" y="2528953"/>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6" name="Google Shape;1346;p11"/>
          <p:cNvSpPr/>
          <p:nvPr/>
        </p:nvSpPr>
        <p:spPr>
          <a:xfrm>
            <a:off x="616493" y="3010629"/>
            <a:ext cx="233100" cy="23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47" name="Google Shape;1347;p11"/>
          <p:cNvGrpSpPr/>
          <p:nvPr/>
        </p:nvGrpSpPr>
        <p:grpSpPr>
          <a:xfrm>
            <a:off x="235714" y="3291935"/>
            <a:ext cx="339739" cy="44042"/>
            <a:chOff x="10578164" y="275923"/>
            <a:chExt cx="416551" cy="54000"/>
          </a:xfrm>
        </p:grpSpPr>
        <p:sp>
          <p:nvSpPr>
            <p:cNvPr id="1348" name="Google Shape;134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9" name="Google Shape;134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0" name="Google Shape;135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1" name="Google Shape;1351;p11"/>
          <p:cNvGrpSpPr/>
          <p:nvPr/>
        </p:nvGrpSpPr>
        <p:grpSpPr>
          <a:xfrm>
            <a:off x="235714" y="3416887"/>
            <a:ext cx="339739" cy="44042"/>
            <a:chOff x="10578164" y="275923"/>
            <a:chExt cx="416551" cy="54000"/>
          </a:xfrm>
        </p:grpSpPr>
        <p:sp>
          <p:nvSpPr>
            <p:cNvPr id="1352" name="Google Shape;1352;p1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3" name="Google Shape;1353;p1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4" name="Google Shape;1354;p1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5" name="Google Shape;1355;p11"/>
          <p:cNvGrpSpPr/>
          <p:nvPr/>
        </p:nvGrpSpPr>
        <p:grpSpPr>
          <a:xfrm>
            <a:off x="235714" y="3541840"/>
            <a:ext cx="339739" cy="44042"/>
            <a:chOff x="10578164" y="275923"/>
            <a:chExt cx="416551" cy="54000"/>
          </a:xfrm>
        </p:grpSpPr>
        <p:sp>
          <p:nvSpPr>
            <p:cNvPr id="1356" name="Google Shape;1356;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7" name="Google Shape;1357;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8" name="Google Shape;1358;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9" name="Google Shape;1359;p11"/>
          <p:cNvGrpSpPr/>
          <p:nvPr/>
        </p:nvGrpSpPr>
        <p:grpSpPr>
          <a:xfrm>
            <a:off x="862437" y="2693996"/>
            <a:ext cx="339739" cy="44042"/>
            <a:chOff x="10578164" y="275923"/>
            <a:chExt cx="416551" cy="54000"/>
          </a:xfrm>
        </p:grpSpPr>
        <p:sp>
          <p:nvSpPr>
            <p:cNvPr id="1360" name="Google Shape;1360;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1" name="Google Shape;1361;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2" name="Google Shape;1362;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3" name="Google Shape;1363;p11"/>
          <p:cNvGrpSpPr/>
          <p:nvPr/>
        </p:nvGrpSpPr>
        <p:grpSpPr>
          <a:xfrm>
            <a:off x="862437" y="2818949"/>
            <a:ext cx="339739" cy="44042"/>
            <a:chOff x="10578164" y="275923"/>
            <a:chExt cx="416551" cy="54000"/>
          </a:xfrm>
        </p:grpSpPr>
        <p:sp>
          <p:nvSpPr>
            <p:cNvPr id="1364" name="Google Shape;1364;p1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5" name="Google Shape;1365;p1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6" name="Google Shape;1366;p1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7" name="Google Shape;1367;p11"/>
          <p:cNvGrpSpPr/>
          <p:nvPr/>
        </p:nvGrpSpPr>
        <p:grpSpPr>
          <a:xfrm>
            <a:off x="862437" y="2943901"/>
            <a:ext cx="339739" cy="44042"/>
            <a:chOff x="10578164" y="275923"/>
            <a:chExt cx="416551" cy="54000"/>
          </a:xfrm>
        </p:grpSpPr>
        <p:sp>
          <p:nvSpPr>
            <p:cNvPr id="1368" name="Google Shape;136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9" name="Google Shape;136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0" name="Google Shape;137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1" name="Google Shape;1381;p11"/>
          <p:cNvGrpSpPr/>
          <p:nvPr/>
        </p:nvGrpSpPr>
        <p:grpSpPr>
          <a:xfrm rot="-59862">
            <a:off x="2570209" y="128575"/>
            <a:ext cx="1250776" cy="1250699"/>
            <a:chOff x="3247624" y="213651"/>
            <a:chExt cx="1533709" cy="1533614"/>
          </a:xfrm>
        </p:grpSpPr>
        <p:sp>
          <p:nvSpPr>
            <p:cNvPr id="1382" name="Google Shape;1382;p1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83" name="Google Shape;1383;p1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84" name="Google Shape;1384;p11"/>
          <p:cNvSpPr/>
          <p:nvPr/>
        </p:nvSpPr>
        <p:spPr>
          <a:xfrm>
            <a:off x="2908755" y="466671"/>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5" name="Google Shape;1385;p11"/>
          <p:cNvSpPr/>
          <p:nvPr/>
        </p:nvSpPr>
        <p:spPr>
          <a:xfrm>
            <a:off x="3050388" y="608305"/>
            <a:ext cx="291300" cy="291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1" name="Group 120">
            <a:extLst>
              <a:ext uri="{FF2B5EF4-FFF2-40B4-BE49-F238E27FC236}">
                <a16:creationId xmlns:a16="http://schemas.microsoft.com/office/drawing/2014/main" id="{B26723A4-9921-4266-9920-FA25E074C495}"/>
              </a:ext>
            </a:extLst>
          </p:cNvPr>
          <p:cNvGrpSpPr/>
          <p:nvPr userDrawn="1"/>
        </p:nvGrpSpPr>
        <p:grpSpPr>
          <a:xfrm>
            <a:off x="1962016" y="899202"/>
            <a:ext cx="582857" cy="308495"/>
            <a:chOff x="11184673" y="2647468"/>
            <a:chExt cx="748937" cy="369772"/>
          </a:xfrm>
        </p:grpSpPr>
        <p:cxnSp>
          <p:nvCxnSpPr>
            <p:cNvPr id="122" name="Straight Connector 121">
              <a:extLst>
                <a:ext uri="{FF2B5EF4-FFF2-40B4-BE49-F238E27FC236}">
                  <a16:creationId xmlns:a16="http://schemas.microsoft.com/office/drawing/2014/main" id="{A2C2E9E4-26BF-4383-92ED-847896E6A8D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F50483C-891D-413F-B125-12611F6AA1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749A05B-F448-4E7E-8918-7A53C0C8662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8943266"/>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0442116"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0443260"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0573750" y="722129"/>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0564072"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0632499"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9915236"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9923173"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0036647"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0105074"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1098159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1111077"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1231575"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1357964"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10982738"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10977397"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1225854"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1359108"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9909777" y="845388"/>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1 Title" preserve="1" userDrawn="1">
  <p:cSld name="1_001 Title">
    <p:bg>
      <p:bgPr>
        <a:solidFill>
          <a:srgbClr val="1E1E1F"/>
        </a:solidFill>
        <a:effectLst/>
      </p:bgPr>
    </p:bg>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3" y="5345502"/>
            <a:ext cx="1407019"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solidFill>
                  <a:schemeClr val="tx2"/>
                </a:solidFill>
              </a:defRPr>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solidFill>
                  <a:schemeClr val="tx2"/>
                </a:solidFill>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dirty="0"/>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47357" y="864818"/>
            <a:ext cx="675300" cy="66840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63528" y="1546321"/>
            <a:ext cx="661729" cy="64674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69715"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403427" y="5960720"/>
            <a:ext cx="644888"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8016" y="5976511"/>
            <a:ext cx="675300" cy="6661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69654"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1562" y="6171554"/>
            <a:ext cx="677705" cy="33874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92694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08 Team" preserve="1">
  <p:cSld name="1_008 Team">
    <p:bg>
      <p:bgRef idx="1001">
        <a:schemeClr val="bg1"/>
      </p:bgRef>
    </p:bg>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tx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0442116"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0443260"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0573750" y="722129"/>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0564072"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0632499"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9915236"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9923173"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0036647"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0105074"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1098159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1111077"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1231575"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1357964"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10982738"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10977397"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1225854"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1359108"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9909777" y="845388"/>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2912092"/>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08 Team" preserve="1">
  <p:cSld name="1_008 Team">
    <p:bg>
      <p:bgRef idx="1001">
        <a:schemeClr val="bg1"/>
      </p:bgRef>
    </p:bg>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tx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1523122" y="5668328"/>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1524266" y="6202618"/>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1654756" y="6194006"/>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1645078" y="5800060"/>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1713505" y="5868133"/>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10996242" y="620401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11004179" y="5686225"/>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1117653" y="5792052"/>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1186080" y="5860125"/>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9922896" y="5693958"/>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0052379" y="5823440"/>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0172877" y="5943938"/>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0299266" y="6081767"/>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9924040" y="5686328"/>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9918699" y="5686328"/>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0167156" y="5929283"/>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0300410" y="6060116"/>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5797516"/>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5931009"/>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5797516"/>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5686330"/>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5668328"/>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5931009"/>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6064802"/>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10990783" y="6317265"/>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973120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17 Title and text right" preserve="1">
  <p:cSld name="1_017 Title and text right">
    <p:bg>
      <p:bgRef idx="1001">
        <a:schemeClr val="bg1"/>
      </p:bgRef>
    </p:bg>
    <p:spTree>
      <p:nvGrpSpPr>
        <p:cNvPr id="1" name="Shape 2166"/>
        <p:cNvGrpSpPr/>
        <p:nvPr/>
      </p:nvGrpSpPr>
      <p:grpSpPr>
        <a:xfrm>
          <a:off x="0" y="0"/>
          <a:ext cx="0" cy="0"/>
          <a:chOff x="0" y="0"/>
          <a:chExt cx="0" cy="0"/>
        </a:xfrm>
      </p:grpSpPr>
      <p:sp>
        <p:nvSpPr>
          <p:cNvPr id="2378" name="Google Shape;2378;p20"/>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tx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379" name="Google Shape;2379;p20"/>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rtl="0">
              <a:spcBef>
                <a:spcPts val="0"/>
              </a:spcBef>
              <a:spcAft>
                <a:spcPts val="0"/>
              </a:spcAft>
              <a:buSzPts val="1400"/>
              <a:buChar char="●"/>
              <a:defRPr sz="1400">
                <a:solidFill>
                  <a:schemeClr val="tx2"/>
                </a:solidFill>
              </a:defRPr>
            </a:lvl1pPr>
            <a:lvl2pPr marL="914400" lvl="1" indent="-317500" algn="ctr" rtl="0">
              <a:spcBef>
                <a:spcPts val="2100"/>
              </a:spcBef>
              <a:spcAft>
                <a:spcPts val="0"/>
              </a:spcAft>
              <a:buSzPts val="1400"/>
              <a:buChar char="○"/>
              <a:defRPr sz="1400"/>
            </a:lvl2pPr>
            <a:lvl3pPr marL="1371600" lvl="2" indent="-317500" algn="ctr" rtl="0">
              <a:spcBef>
                <a:spcPts val="2100"/>
              </a:spcBef>
              <a:spcAft>
                <a:spcPts val="0"/>
              </a:spcAft>
              <a:buSzPts val="1400"/>
              <a:buChar char="■"/>
              <a:defRPr sz="1400"/>
            </a:lvl3pPr>
            <a:lvl4pPr marL="1828800" lvl="3" indent="-317500" algn="ctr" rtl="0">
              <a:spcBef>
                <a:spcPts val="2100"/>
              </a:spcBef>
              <a:spcAft>
                <a:spcPts val="0"/>
              </a:spcAft>
              <a:buSzPts val="1400"/>
              <a:buChar char="●"/>
              <a:defRPr sz="1400"/>
            </a:lvl4pPr>
            <a:lvl5pPr marL="2286000" lvl="4" indent="-317500" algn="ctr" rtl="0">
              <a:spcBef>
                <a:spcPts val="2100"/>
              </a:spcBef>
              <a:spcAft>
                <a:spcPts val="0"/>
              </a:spcAft>
              <a:buSzPts val="1400"/>
              <a:buChar char="○"/>
              <a:defRPr sz="1400"/>
            </a:lvl5pPr>
            <a:lvl6pPr marL="2743200" lvl="5" indent="-317500" algn="ctr" rtl="0">
              <a:spcBef>
                <a:spcPts val="2100"/>
              </a:spcBef>
              <a:spcAft>
                <a:spcPts val="0"/>
              </a:spcAft>
              <a:buSzPts val="1400"/>
              <a:buChar char="■"/>
              <a:defRPr sz="1400"/>
            </a:lvl6pPr>
            <a:lvl7pPr marL="3200400" lvl="6" indent="-317500" algn="ctr" rtl="0">
              <a:spcBef>
                <a:spcPts val="2100"/>
              </a:spcBef>
              <a:spcAft>
                <a:spcPts val="0"/>
              </a:spcAft>
              <a:buSzPts val="1400"/>
              <a:buChar char="●"/>
              <a:defRPr sz="1400"/>
            </a:lvl7pPr>
            <a:lvl8pPr marL="3657600" lvl="7" indent="-317500" algn="ctr" rtl="0">
              <a:spcBef>
                <a:spcPts val="2100"/>
              </a:spcBef>
              <a:spcAft>
                <a:spcPts val="0"/>
              </a:spcAft>
              <a:buSzPts val="1400"/>
              <a:buChar char="○"/>
              <a:defRPr sz="1400"/>
            </a:lvl8pPr>
            <a:lvl9pPr marL="4114800" lvl="8" indent="-317500" algn="ctr" rtl="0">
              <a:spcBef>
                <a:spcPts val="2100"/>
              </a:spcBef>
              <a:spcAft>
                <a:spcPts val="2100"/>
              </a:spcAft>
              <a:buSzPts val="1400"/>
              <a:buChar char="■"/>
              <a:defRPr sz="1400"/>
            </a:lvl9pPr>
          </a:lstStyle>
          <a:p>
            <a:endParaRPr/>
          </a:p>
        </p:txBody>
      </p:sp>
      <p:sp>
        <p:nvSpPr>
          <p:cNvPr id="215" name="Google Shape;2025;p19">
            <a:extLst>
              <a:ext uri="{FF2B5EF4-FFF2-40B4-BE49-F238E27FC236}">
                <a16:creationId xmlns:a16="http://schemas.microsoft.com/office/drawing/2014/main" id="{75258BA1-D20D-4F81-98E9-DBBEA80CD42D}"/>
              </a:ext>
            </a:extLst>
          </p:cNvPr>
          <p:cNvSpPr/>
          <p:nvPr userDrawn="1"/>
        </p:nvSpPr>
        <p:spPr>
          <a:xfrm flipV="1">
            <a:off x="1897111" y="5829015"/>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 name="Group 215">
            <a:extLst>
              <a:ext uri="{FF2B5EF4-FFF2-40B4-BE49-F238E27FC236}">
                <a16:creationId xmlns:a16="http://schemas.microsoft.com/office/drawing/2014/main" id="{03A767B0-883E-40BF-B600-16431F09C70C}"/>
              </a:ext>
            </a:extLst>
          </p:cNvPr>
          <p:cNvGrpSpPr/>
          <p:nvPr userDrawn="1"/>
        </p:nvGrpSpPr>
        <p:grpSpPr>
          <a:xfrm>
            <a:off x="1895791" y="5926034"/>
            <a:ext cx="915397" cy="770626"/>
            <a:chOff x="3210946" y="234733"/>
            <a:chExt cx="1560780" cy="1298611"/>
          </a:xfrm>
        </p:grpSpPr>
        <p:cxnSp>
          <p:nvCxnSpPr>
            <p:cNvPr id="217" name="Straight Connector 216">
              <a:extLst>
                <a:ext uri="{FF2B5EF4-FFF2-40B4-BE49-F238E27FC236}">
                  <a16:creationId xmlns:a16="http://schemas.microsoft.com/office/drawing/2014/main" id="{28AEEEC8-8DB7-4B41-92CF-B63AB87737B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74FC558-42D6-4489-90BE-A65149887067}"/>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CAA0062-D01B-4580-B79C-DF64F390C57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7D99380-D858-4A85-913C-454C8BF59D8E}"/>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394C034E-6A9F-4008-B5BF-8FB3AC15C0D4}"/>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04325BB-580A-4A3D-A48B-65559E79B22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37939FB-04E0-4D9B-9F2F-181A7CE3154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E9A6AD3-A95E-447B-BF7D-6DD0EC86C32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5" name="Google Shape;2109;p19">
            <a:extLst>
              <a:ext uri="{FF2B5EF4-FFF2-40B4-BE49-F238E27FC236}">
                <a16:creationId xmlns:a16="http://schemas.microsoft.com/office/drawing/2014/main" id="{4D8F9471-E0CB-4E56-B1E2-97D8F0B4EFB7}"/>
              </a:ext>
            </a:extLst>
          </p:cNvPr>
          <p:cNvSpPr/>
          <p:nvPr userDrawn="1"/>
        </p:nvSpPr>
        <p:spPr>
          <a:xfrm rot="10800000" flipV="1">
            <a:off x="10182913" y="159024"/>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6" name="Group 225">
            <a:extLst>
              <a:ext uri="{FF2B5EF4-FFF2-40B4-BE49-F238E27FC236}">
                <a16:creationId xmlns:a16="http://schemas.microsoft.com/office/drawing/2014/main" id="{8B2C697B-06D9-49DB-B8C1-0340E48DA5DA}"/>
              </a:ext>
            </a:extLst>
          </p:cNvPr>
          <p:cNvGrpSpPr/>
          <p:nvPr userDrawn="1"/>
        </p:nvGrpSpPr>
        <p:grpSpPr>
          <a:xfrm>
            <a:off x="10171397" y="154969"/>
            <a:ext cx="952963" cy="802251"/>
            <a:chOff x="3210946" y="234733"/>
            <a:chExt cx="1560780" cy="1298611"/>
          </a:xfrm>
        </p:grpSpPr>
        <p:cxnSp>
          <p:nvCxnSpPr>
            <p:cNvPr id="227" name="Straight Connector 226">
              <a:extLst>
                <a:ext uri="{FF2B5EF4-FFF2-40B4-BE49-F238E27FC236}">
                  <a16:creationId xmlns:a16="http://schemas.microsoft.com/office/drawing/2014/main" id="{AC2BB641-512F-4461-A9B3-B00F9822BD57}"/>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0C9550C-4445-4DFE-869E-B921DE95CF7E}"/>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55B5F11-5CE7-400A-A83A-5CE4CA8B875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9B3333-9D22-4F4A-9D80-C802A5F34E5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8FA68A4-D73F-4149-A0B1-64557475F07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8566AB0-7985-4A97-9838-35C238584481}"/>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980B9A9-AFFE-4384-955B-5CF77BEDC96F}"/>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5AF1C55-6FB7-4999-A6D3-3F6C4611EFE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35" name="Google Shape;1955;p19">
            <a:extLst>
              <a:ext uri="{FF2B5EF4-FFF2-40B4-BE49-F238E27FC236}">
                <a16:creationId xmlns:a16="http://schemas.microsoft.com/office/drawing/2014/main" id="{46B19748-A988-4C0F-9D07-4A800C4A9636}"/>
              </a:ext>
            </a:extLst>
          </p:cNvPr>
          <p:cNvGrpSpPr/>
          <p:nvPr userDrawn="1"/>
        </p:nvGrpSpPr>
        <p:grpSpPr>
          <a:xfrm flipV="1">
            <a:off x="1139427" y="4979546"/>
            <a:ext cx="649680" cy="436176"/>
            <a:chOff x="10624861" y="3933984"/>
            <a:chExt cx="1115330" cy="748800"/>
          </a:xfrm>
        </p:grpSpPr>
        <p:cxnSp>
          <p:nvCxnSpPr>
            <p:cNvPr id="236" name="Google Shape;1956;p19">
              <a:extLst>
                <a:ext uri="{FF2B5EF4-FFF2-40B4-BE49-F238E27FC236}">
                  <a16:creationId xmlns:a16="http://schemas.microsoft.com/office/drawing/2014/main" id="{BA2FD087-F060-42DD-8B16-36FA548C7824}"/>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7" name="Google Shape;1957;p19">
              <a:extLst>
                <a:ext uri="{FF2B5EF4-FFF2-40B4-BE49-F238E27FC236}">
                  <a16:creationId xmlns:a16="http://schemas.microsoft.com/office/drawing/2014/main" id="{E19239C2-38BE-4888-BC9B-3708D749C1E3}"/>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8" name="Google Shape;1958;p19">
              <a:extLst>
                <a:ext uri="{FF2B5EF4-FFF2-40B4-BE49-F238E27FC236}">
                  <a16:creationId xmlns:a16="http://schemas.microsoft.com/office/drawing/2014/main" id="{6370C3F6-95E1-4ED4-9C6C-3C7564511829}"/>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 name="Google Shape;1959;p19">
              <a:extLst>
                <a:ext uri="{FF2B5EF4-FFF2-40B4-BE49-F238E27FC236}">
                  <a16:creationId xmlns:a16="http://schemas.microsoft.com/office/drawing/2014/main" id="{022EEE47-0C99-4BBD-8E79-99CC6F77560D}"/>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 name="Google Shape;1960;p19">
              <a:extLst>
                <a:ext uri="{FF2B5EF4-FFF2-40B4-BE49-F238E27FC236}">
                  <a16:creationId xmlns:a16="http://schemas.microsoft.com/office/drawing/2014/main" id="{38BDDDDC-A035-4CBC-B91E-46327350B153}"/>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1" name="Google Shape;1961;p19">
              <a:extLst>
                <a:ext uri="{FF2B5EF4-FFF2-40B4-BE49-F238E27FC236}">
                  <a16:creationId xmlns:a16="http://schemas.microsoft.com/office/drawing/2014/main" id="{915930B5-963C-4082-A40D-E03D637F675E}"/>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2" name="Google Shape;1962;p19">
              <a:extLst>
                <a:ext uri="{FF2B5EF4-FFF2-40B4-BE49-F238E27FC236}">
                  <a16:creationId xmlns:a16="http://schemas.microsoft.com/office/drawing/2014/main" id="{C81BA0C7-27FC-4DE3-A3D8-C4FB1BBB23C0}"/>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3" name="Google Shape;1963;p19">
            <a:extLst>
              <a:ext uri="{FF2B5EF4-FFF2-40B4-BE49-F238E27FC236}">
                <a16:creationId xmlns:a16="http://schemas.microsoft.com/office/drawing/2014/main" id="{57FA773F-1B5B-4F28-AD94-87B774FF1E4A}"/>
              </a:ext>
            </a:extLst>
          </p:cNvPr>
          <p:cNvSpPr/>
          <p:nvPr userDrawn="1"/>
        </p:nvSpPr>
        <p:spPr>
          <a:xfrm flipV="1">
            <a:off x="159730" y="626949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 name="Google Shape;1964;p19">
            <a:extLst>
              <a:ext uri="{FF2B5EF4-FFF2-40B4-BE49-F238E27FC236}">
                <a16:creationId xmlns:a16="http://schemas.microsoft.com/office/drawing/2014/main" id="{5FBA0CB6-DB84-456B-8820-216C3119ECAA}"/>
              </a:ext>
            </a:extLst>
          </p:cNvPr>
          <p:cNvSpPr/>
          <p:nvPr userDrawn="1"/>
        </p:nvSpPr>
        <p:spPr>
          <a:xfrm flipV="1">
            <a:off x="166939" y="5847889"/>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 name="Google Shape;1965;p19">
            <a:extLst>
              <a:ext uri="{FF2B5EF4-FFF2-40B4-BE49-F238E27FC236}">
                <a16:creationId xmlns:a16="http://schemas.microsoft.com/office/drawing/2014/main" id="{8C439AD8-2D12-47DF-ACC3-31A116495B7C}"/>
              </a:ext>
            </a:extLst>
          </p:cNvPr>
          <p:cNvGrpSpPr/>
          <p:nvPr userDrawn="1"/>
        </p:nvGrpSpPr>
        <p:grpSpPr>
          <a:xfrm flipV="1">
            <a:off x="159886" y="5839243"/>
            <a:ext cx="430783" cy="436176"/>
            <a:chOff x="8943245" y="2438859"/>
            <a:chExt cx="739541" cy="748800"/>
          </a:xfrm>
        </p:grpSpPr>
        <p:cxnSp>
          <p:nvCxnSpPr>
            <p:cNvPr id="246" name="Google Shape;1966;p19">
              <a:extLst>
                <a:ext uri="{FF2B5EF4-FFF2-40B4-BE49-F238E27FC236}">
                  <a16:creationId xmlns:a16="http://schemas.microsoft.com/office/drawing/2014/main" id="{2AFCFE41-6999-4E46-9A83-927A3706EB7B}"/>
                </a:ext>
              </a:extLst>
            </p:cNvPr>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7" name="Google Shape;1967;p19">
              <a:extLst>
                <a:ext uri="{FF2B5EF4-FFF2-40B4-BE49-F238E27FC236}">
                  <a16:creationId xmlns:a16="http://schemas.microsoft.com/office/drawing/2014/main" id="{04217D95-6E66-49FD-8548-E8370B357EC2}"/>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8" name="Google Shape;1968;p19">
              <a:extLst>
                <a:ext uri="{FF2B5EF4-FFF2-40B4-BE49-F238E27FC236}">
                  <a16:creationId xmlns:a16="http://schemas.microsoft.com/office/drawing/2014/main" id="{C35818E1-D8CD-41E3-9888-BAA2CAE09B78}"/>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9" name="Google Shape;1969;p19">
              <a:extLst>
                <a:ext uri="{FF2B5EF4-FFF2-40B4-BE49-F238E27FC236}">
                  <a16:creationId xmlns:a16="http://schemas.microsoft.com/office/drawing/2014/main" id="{595CEC0F-5DBD-4450-A4C4-28240795ACFA}"/>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 name="Google Shape;1970;p19">
              <a:extLst>
                <a:ext uri="{FF2B5EF4-FFF2-40B4-BE49-F238E27FC236}">
                  <a16:creationId xmlns:a16="http://schemas.microsoft.com/office/drawing/2014/main" id="{C5A5F3FB-61B8-4150-A3B6-9AC520F3E7A7}"/>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51" name="Google Shape;1971;p19">
            <a:extLst>
              <a:ext uri="{FF2B5EF4-FFF2-40B4-BE49-F238E27FC236}">
                <a16:creationId xmlns:a16="http://schemas.microsoft.com/office/drawing/2014/main" id="{523CC106-3FCD-419D-9180-55158F54B9B5}"/>
              </a:ext>
            </a:extLst>
          </p:cNvPr>
          <p:cNvSpPr/>
          <p:nvPr userDrawn="1"/>
        </p:nvSpPr>
        <p:spPr>
          <a:xfrm flipV="1">
            <a:off x="248635" y="5957862"/>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 name="Google Shape;1972;p19">
            <a:extLst>
              <a:ext uri="{FF2B5EF4-FFF2-40B4-BE49-F238E27FC236}">
                <a16:creationId xmlns:a16="http://schemas.microsoft.com/office/drawing/2014/main" id="{D08B57C5-EAD4-4C72-85D2-EC8812A3BB7B}"/>
              </a:ext>
            </a:extLst>
          </p:cNvPr>
          <p:cNvSpPr/>
          <p:nvPr userDrawn="1"/>
        </p:nvSpPr>
        <p:spPr>
          <a:xfrm flipV="1">
            <a:off x="363102" y="6072594"/>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 name="Google Shape;1973;p19">
            <a:extLst>
              <a:ext uri="{FF2B5EF4-FFF2-40B4-BE49-F238E27FC236}">
                <a16:creationId xmlns:a16="http://schemas.microsoft.com/office/drawing/2014/main" id="{0854B346-D72F-49BF-974C-316356B2E350}"/>
              </a:ext>
            </a:extLst>
          </p:cNvPr>
          <p:cNvSpPr/>
          <p:nvPr userDrawn="1"/>
        </p:nvSpPr>
        <p:spPr>
          <a:xfrm flipV="1">
            <a:off x="467289" y="6176606"/>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 name="Google Shape;1974;p19">
            <a:extLst>
              <a:ext uri="{FF2B5EF4-FFF2-40B4-BE49-F238E27FC236}">
                <a16:creationId xmlns:a16="http://schemas.microsoft.com/office/drawing/2014/main" id="{46C13C9F-A996-492C-B1B7-946921B0B56B}"/>
              </a:ext>
            </a:extLst>
          </p:cNvPr>
          <p:cNvSpPr/>
          <p:nvPr userDrawn="1"/>
        </p:nvSpPr>
        <p:spPr>
          <a:xfrm flipV="1">
            <a:off x="1027811" y="626949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5" name="Google Shape;1975;p19">
            <a:extLst>
              <a:ext uri="{FF2B5EF4-FFF2-40B4-BE49-F238E27FC236}">
                <a16:creationId xmlns:a16="http://schemas.microsoft.com/office/drawing/2014/main" id="{6ECD9FF3-65B2-4CAC-AF70-2C709614D5DF}"/>
              </a:ext>
            </a:extLst>
          </p:cNvPr>
          <p:cNvSpPr/>
          <p:nvPr userDrawn="1"/>
        </p:nvSpPr>
        <p:spPr>
          <a:xfrm flipV="1">
            <a:off x="1026877" y="583311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6" name="Google Shape;1976;p19">
            <a:extLst>
              <a:ext uri="{FF2B5EF4-FFF2-40B4-BE49-F238E27FC236}">
                <a16:creationId xmlns:a16="http://schemas.microsoft.com/office/drawing/2014/main" id="{4BA730EE-AF52-4EF0-9E75-3489DFEB2F90}"/>
              </a:ext>
            </a:extLst>
          </p:cNvPr>
          <p:cNvGrpSpPr/>
          <p:nvPr userDrawn="1"/>
        </p:nvGrpSpPr>
        <p:grpSpPr>
          <a:xfrm flipV="1">
            <a:off x="1141296" y="5840177"/>
            <a:ext cx="215392" cy="436176"/>
            <a:chOff x="10628069" y="2437255"/>
            <a:chExt cx="369772" cy="748800"/>
          </a:xfrm>
        </p:grpSpPr>
        <p:cxnSp>
          <p:nvCxnSpPr>
            <p:cNvPr id="257" name="Google Shape;1977;p19">
              <a:extLst>
                <a:ext uri="{FF2B5EF4-FFF2-40B4-BE49-F238E27FC236}">
                  <a16:creationId xmlns:a16="http://schemas.microsoft.com/office/drawing/2014/main" id="{29DBC258-A48C-4566-9D88-0B8E24B83839}"/>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8" name="Google Shape;1978;p19">
              <a:extLst>
                <a:ext uri="{FF2B5EF4-FFF2-40B4-BE49-F238E27FC236}">
                  <a16:creationId xmlns:a16="http://schemas.microsoft.com/office/drawing/2014/main" id="{18A7521E-1E3A-4DF8-8194-4E24FECAB7AA}"/>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9" name="Google Shape;1979;p19">
              <a:extLst>
                <a:ext uri="{FF2B5EF4-FFF2-40B4-BE49-F238E27FC236}">
                  <a16:creationId xmlns:a16="http://schemas.microsoft.com/office/drawing/2014/main" id="{AD623859-8A59-4314-8E4F-5C38BBAD25C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0" name="Google Shape;1980;p19">
            <a:extLst>
              <a:ext uri="{FF2B5EF4-FFF2-40B4-BE49-F238E27FC236}">
                <a16:creationId xmlns:a16="http://schemas.microsoft.com/office/drawing/2014/main" id="{7A02157A-EFB9-4283-97AD-8275E7A2784C}"/>
              </a:ext>
            </a:extLst>
          </p:cNvPr>
          <p:cNvSpPr/>
          <p:nvPr userDrawn="1"/>
        </p:nvSpPr>
        <p:spPr>
          <a:xfrm flipV="1">
            <a:off x="1133534" y="6367098"/>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1981;p19">
            <a:extLst>
              <a:ext uri="{FF2B5EF4-FFF2-40B4-BE49-F238E27FC236}">
                <a16:creationId xmlns:a16="http://schemas.microsoft.com/office/drawing/2014/main" id="{B967AD79-46C7-4CB5-8620-554EC0FE1A86}"/>
              </a:ext>
            </a:extLst>
          </p:cNvPr>
          <p:cNvSpPr/>
          <p:nvPr userDrawn="1"/>
        </p:nvSpPr>
        <p:spPr>
          <a:xfrm flipV="1">
            <a:off x="1189132" y="6422800"/>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2" name="Google Shape;1982;p19">
            <a:extLst>
              <a:ext uri="{FF2B5EF4-FFF2-40B4-BE49-F238E27FC236}">
                <a16:creationId xmlns:a16="http://schemas.microsoft.com/office/drawing/2014/main" id="{60A7F2CA-5D9F-4F05-9116-1B7407982FC0}"/>
              </a:ext>
            </a:extLst>
          </p:cNvPr>
          <p:cNvSpPr/>
          <p:nvPr userDrawn="1"/>
        </p:nvSpPr>
        <p:spPr>
          <a:xfrm rot="16200000" flipV="1">
            <a:off x="1465366" y="5831973"/>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3" name="Google Shape;1987;p19">
            <a:extLst>
              <a:ext uri="{FF2B5EF4-FFF2-40B4-BE49-F238E27FC236}">
                <a16:creationId xmlns:a16="http://schemas.microsoft.com/office/drawing/2014/main" id="{2D1763CD-6200-498F-B14C-6FF7951B289F}"/>
              </a:ext>
            </a:extLst>
          </p:cNvPr>
          <p:cNvSpPr/>
          <p:nvPr userDrawn="1"/>
        </p:nvSpPr>
        <p:spPr>
          <a:xfrm flipV="1">
            <a:off x="1477871" y="6280973"/>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4" name="Google Shape;1988;p19">
            <a:extLst>
              <a:ext uri="{FF2B5EF4-FFF2-40B4-BE49-F238E27FC236}">
                <a16:creationId xmlns:a16="http://schemas.microsoft.com/office/drawing/2014/main" id="{01470041-FF37-4A45-AF19-A35A22034033}"/>
              </a:ext>
            </a:extLst>
          </p:cNvPr>
          <p:cNvSpPr/>
          <p:nvPr userDrawn="1"/>
        </p:nvSpPr>
        <p:spPr>
          <a:xfrm flipV="1">
            <a:off x="1564303" y="6373639"/>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5" name="Google Shape;1989;p19">
            <a:extLst>
              <a:ext uri="{FF2B5EF4-FFF2-40B4-BE49-F238E27FC236}">
                <a16:creationId xmlns:a16="http://schemas.microsoft.com/office/drawing/2014/main" id="{6FCA7C46-7778-4B8A-9D87-72B15BE7E930}"/>
              </a:ext>
            </a:extLst>
          </p:cNvPr>
          <p:cNvSpPr/>
          <p:nvPr userDrawn="1"/>
        </p:nvSpPr>
        <p:spPr>
          <a:xfrm flipV="1">
            <a:off x="1619901" y="6429341"/>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6" name="Google Shape;1990;p19">
            <a:extLst>
              <a:ext uri="{FF2B5EF4-FFF2-40B4-BE49-F238E27FC236}">
                <a16:creationId xmlns:a16="http://schemas.microsoft.com/office/drawing/2014/main" id="{2FADD977-5EBD-4782-ABA0-3F1060F25A78}"/>
              </a:ext>
            </a:extLst>
          </p:cNvPr>
          <p:cNvSpPr/>
          <p:nvPr userDrawn="1"/>
        </p:nvSpPr>
        <p:spPr>
          <a:xfrm rot="5400000" flipV="1">
            <a:off x="166004" y="4979926"/>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7" name="Google Shape;1991;p19">
            <a:extLst>
              <a:ext uri="{FF2B5EF4-FFF2-40B4-BE49-F238E27FC236}">
                <a16:creationId xmlns:a16="http://schemas.microsoft.com/office/drawing/2014/main" id="{9D3B8D29-5D13-457A-BC19-F5FD2BAB951C}"/>
              </a:ext>
            </a:extLst>
          </p:cNvPr>
          <p:cNvSpPr/>
          <p:nvPr userDrawn="1"/>
        </p:nvSpPr>
        <p:spPr>
          <a:xfrm rot="5400000" flipV="1">
            <a:off x="271459" y="5085383"/>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8" name="Google Shape;1992;p19">
            <a:extLst>
              <a:ext uri="{FF2B5EF4-FFF2-40B4-BE49-F238E27FC236}">
                <a16:creationId xmlns:a16="http://schemas.microsoft.com/office/drawing/2014/main" id="{B77DBB1A-994D-457F-A7FE-128F278D0700}"/>
              </a:ext>
            </a:extLst>
          </p:cNvPr>
          <p:cNvSpPr/>
          <p:nvPr userDrawn="1"/>
        </p:nvSpPr>
        <p:spPr>
          <a:xfrm rot="5400000" flipV="1">
            <a:off x="370042" y="5183965"/>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9" name="Google Shape;1993;p19">
            <a:extLst>
              <a:ext uri="{FF2B5EF4-FFF2-40B4-BE49-F238E27FC236}">
                <a16:creationId xmlns:a16="http://schemas.microsoft.com/office/drawing/2014/main" id="{B7C4C815-0E39-4B4D-8352-E0AA09931322}"/>
              </a:ext>
            </a:extLst>
          </p:cNvPr>
          <p:cNvSpPr/>
          <p:nvPr userDrawn="1"/>
        </p:nvSpPr>
        <p:spPr>
          <a:xfrm rot="5400000" flipV="1">
            <a:off x="486844" y="5291425"/>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1994;p19">
            <a:extLst>
              <a:ext uri="{FF2B5EF4-FFF2-40B4-BE49-F238E27FC236}">
                <a16:creationId xmlns:a16="http://schemas.microsoft.com/office/drawing/2014/main" id="{166A22C3-1CF9-4340-981D-2E5C11588278}"/>
              </a:ext>
            </a:extLst>
          </p:cNvPr>
          <p:cNvSpPr/>
          <p:nvPr userDrawn="1"/>
        </p:nvSpPr>
        <p:spPr>
          <a:xfrm rot="5400000" flipH="1" flipV="1">
            <a:off x="165069" y="4986341"/>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1995;p19">
            <a:extLst>
              <a:ext uri="{FF2B5EF4-FFF2-40B4-BE49-F238E27FC236}">
                <a16:creationId xmlns:a16="http://schemas.microsoft.com/office/drawing/2014/main" id="{DC356A24-0D94-4BAC-AD24-C208F86751B7}"/>
              </a:ext>
            </a:extLst>
          </p:cNvPr>
          <p:cNvSpPr/>
          <p:nvPr userDrawn="1"/>
        </p:nvSpPr>
        <p:spPr>
          <a:xfrm rot="16200000" flipV="1">
            <a:off x="169610" y="4986341"/>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2" name="Google Shape;1996;p19">
            <a:extLst>
              <a:ext uri="{FF2B5EF4-FFF2-40B4-BE49-F238E27FC236}">
                <a16:creationId xmlns:a16="http://schemas.microsoft.com/office/drawing/2014/main" id="{380256E2-499E-4B68-9A64-0022AE251C79}"/>
              </a:ext>
            </a:extLst>
          </p:cNvPr>
          <p:cNvSpPr/>
          <p:nvPr userDrawn="1"/>
        </p:nvSpPr>
        <p:spPr>
          <a:xfrm rot="5400000" flipH="1" flipV="1">
            <a:off x="374714" y="5196209"/>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3" name="Google Shape;1997;p19">
            <a:extLst>
              <a:ext uri="{FF2B5EF4-FFF2-40B4-BE49-F238E27FC236}">
                <a16:creationId xmlns:a16="http://schemas.microsoft.com/office/drawing/2014/main" id="{C80A416F-8A63-4A23-9ACB-ECE21C9ABDCD}"/>
              </a:ext>
            </a:extLst>
          </p:cNvPr>
          <p:cNvSpPr/>
          <p:nvPr userDrawn="1"/>
        </p:nvSpPr>
        <p:spPr>
          <a:xfrm rot="5400000" flipH="1" flipV="1">
            <a:off x="485910" y="5309252"/>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74" name="Google Shape;1998;p19">
            <a:extLst>
              <a:ext uri="{FF2B5EF4-FFF2-40B4-BE49-F238E27FC236}">
                <a16:creationId xmlns:a16="http://schemas.microsoft.com/office/drawing/2014/main" id="{4DD6CA61-689E-431A-AAC5-5766EE3F1208}"/>
              </a:ext>
            </a:extLst>
          </p:cNvPr>
          <p:cNvGrpSpPr/>
          <p:nvPr userDrawn="1"/>
        </p:nvGrpSpPr>
        <p:grpSpPr>
          <a:xfrm flipV="1">
            <a:off x="1140361" y="5404722"/>
            <a:ext cx="649680" cy="436176"/>
            <a:chOff x="10626465" y="3184818"/>
            <a:chExt cx="1115330" cy="748800"/>
          </a:xfrm>
        </p:grpSpPr>
        <p:cxnSp>
          <p:nvCxnSpPr>
            <p:cNvPr id="275" name="Google Shape;1999;p19">
              <a:extLst>
                <a:ext uri="{FF2B5EF4-FFF2-40B4-BE49-F238E27FC236}">
                  <a16:creationId xmlns:a16="http://schemas.microsoft.com/office/drawing/2014/main" id="{7F7FA231-E5ED-43D9-A080-AAD69E657C42}"/>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6" name="Google Shape;2000;p19">
              <a:extLst>
                <a:ext uri="{FF2B5EF4-FFF2-40B4-BE49-F238E27FC236}">
                  <a16:creationId xmlns:a16="http://schemas.microsoft.com/office/drawing/2014/main" id="{BD177583-371D-4C49-8873-B84BE129E23D}"/>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7" name="Google Shape;2001;p19">
              <a:extLst>
                <a:ext uri="{FF2B5EF4-FFF2-40B4-BE49-F238E27FC236}">
                  <a16:creationId xmlns:a16="http://schemas.microsoft.com/office/drawing/2014/main" id="{066BB1CD-565B-429D-872B-7F6744A3CEF8}"/>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8" name="Google Shape;2002;p19">
              <a:extLst>
                <a:ext uri="{FF2B5EF4-FFF2-40B4-BE49-F238E27FC236}">
                  <a16:creationId xmlns:a16="http://schemas.microsoft.com/office/drawing/2014/main" id="{8380348E-FCFE-4E32-9AD0-48C9FB817E6B}"/>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9" name="Google Shape;2003;p19">
              <a:extLst>
                <a:ext uri="{FF2B5EF4-FFF2-40B4-BE49-F238E27FC236}">
                  <a16:creationId xmlns:a16="http://schemas.microsoft.com/office/drawing/2014/main" id="{FF2F0880-296E-4316-8F06-F45A716D4816}"/>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0" name="Google Shape;2004;p19">
              <a:extLst>
                <a:ext uri="{FF2B5EF4-FFF2-40B4-BE49-F238E27FC236}">
                  <a16:creationId xmlns:a16="http://schemas.microsoft.com/office/drawing/2014/main" id="{FE0AA280-C289-4A3C-93BF-6C0BCA4B32C5}"/>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1" name="Google Shape;2005;p19">
              <a:extLst>
                <a:ext uri="{FF2B5EF4-FFF2-40B4-BE49-F238E27FC236}">
                  <a16:creationId xmlns:a16="http://schemas.microsoft.com/office/drawing/2014/main" id="{E790AD3D-393D-43D7-B605-2E9D30318134}"/>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82" name="Google Shape;2006;p19">
            <a:extLst>
              <a:ext uri="{FF2B5EF4-FFF2-40B4-BE49-F238E27FC236}">
                <a16:creationId xmlns:a16="http://schemas.microsoft.com/office/drawing/2014/main" id="{52A8ED34-0AFB-4AD1-90E6-127572A1DED9}"/>
              </a:ext>
            </a:extLst>
          </p:cNvPr>
          <p:cNvSpPr/>
          <p:nvPr userDrawn="1"/>
        </p:nvSpPr>
        <p:spPr>
          <a:xfrm flipV="1">
            <a:off x="1022338" y="540305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007;p19">
            <a:extLst>
              <a:ext uri="{FF2B5EF4-FFF2-40B4-BE49-F238E27FC236}">
                <a16:creationId xmlns:a16="http://schemas.microsoft.com/office/drawing/2014/main" id="{7737F9ED-BDB4-42B1-AF5A-523584E32524}"/>
              </a:ext>
            </a:extLst>
          </p:cNvPr>
          <p:cNvSpPr/>
          <p:nvPr userDrawn="1"/>
        </p:nvSpPr>
        <p:spPr>
          <a:xfrm rot="5400000" flipV="1">
            <a:off x="1469787" y="541150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4" name="Google Shape;2008;p19">
            <a:extLst>
              <a:ext uri="{FF2B5EF4-FFF2-40B4-BE49-F238E27FC236}">
                <a16:creationId xmlns:a16="http://schemas.microsoft.com/office/drawing/2014/main" id="{C02B3732-D247-482A-B90E-1A8C1564366D}"/>
              </a:ext>
            </a:extLst>
          </p:cNvPr>
          <p:cNvGrpSpPr/>
          <p:nvPr userDrawn="1"/>
        </p:nvGrpSpPr>
        <p:grpSpPr>
          <a:xfrm rot="10800000" flipV="1">
            <a:off x="1021263" y="4960954"/>
            <a:ext cx="882053" cy="442991"/>
            <a:chOff x="10576560" y="3328633"/>
            <a:chExt cx="1514255" cy="760500"/>
          </a:xfrm>
        </p:grpSpPr>
        <p:sp>
          <p:nvSpPr>
            <p:cNvPr id="285" name="Google Shape;2009;p19">
              <a:extLst>
                <a:ext uri="{FF2B5EF4-FFF2-40B4-BE49-F238E27FC236}">
                  <a16:creationId xmlns:a16="http://schemas.microsoft.com/office/drawing/2014/main" id="{E0395BE8-AE1C-4977-B2F8-BB235735777B}"/>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010;p19">
              <a:extLst>
                <a:ext uri="{FF2B5EF4-FFF2-40B4-BE49-F238E27FC236}">
                  <a16:creationId xmlns:a16="http://schemas.microsoft.com/office/drawing/2014/main" id="{F73D9D51-1651-4176-BFD2-9614002F1830}"/>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7" name="Google Shape;2011;p19">
            <a:extLst>
              <a:ext uri="{FF2B5EF4-FFF2-40B4-BE49-F238E27FC236}">
                <a16:creationId xmlns:a16="http://schemas.microsoft.com/office/drawing/2014/main" id="{F27FDF69-A61D-4891-BAA5-8C75CB7EC795}"/>
              </a:ext>
            </a:extLst>
          </p:cNvPr>
          <p:cNvSpPr/>
          <p:nvPr userDrawn="1"/>
        </p:nvSpPr>
        <p:spPr>
          <a:xfrm rot="18900000" flipV="1">
            <a:off x="1311124" y="5243225"/>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8" name="Google Shape;2012;p19">
            <a:extLst>
              <a:ext uri="{FF2B5EF4-FFF2-40B4-BE49-F238E27FC236}">
                <a16:creationId xmlns:a16="http://schemas.microsoft.com/office/drawing/2014/main" id="{B5447B0B-9053-4D24-AC1A-80367215AD05}"/>
              </a:ext>
            </a:extLst>
          </p:cNvPr>
          <p:cNvSpPr/>
          <p:nvPr userDrawn="1"/>
        </p:nvSpPr>
        <p:spPr>
          <a:xfrm flipV="1">
            <a:off x="1350320" y="528689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9" name="Google Shape;2013;p19">
            <a:extLst>
              <a:ext uri="{FF2B5EF4-FFF2-40B4-BE49-F238E27FC236}">
                <a16:creationId xmlns:a16="http://schemas.microsoft.com/office/drawing/2014/main" id="{56D8742B-C160-47CB-8D6F-62510C626FCE}"/>
              </a:ext>
            </a:extLst>
          </p:cNvPr>
          <p:cNvSpPr/>
          <p:nvPr userDrawn="1"/>
        </p:nvSpPr>
        <p:spPr>
          <a:xfrm flipV="1">
            <a:off x="1405976" y="5342538"/>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0" name="Google Shape;2014;p19">
            <a:extLst>
              <a:ext uri="{FF2B5EF4-FFF2-40B4-BE49-F238E27FC236}">
                <a16:creationId xmlns:a16="http://schemas.microsoft.com/office/drawing/2014/main" id="{449F42A6-4A07-4D21-AE9F-BEBA90B41CAA}"/>
              </a:ext>
            </a:extLst>
          </p:cNvPr>
          <p:cNvSpPr/>
          <p:nvPr userDrawn="1"/>
        </p:nvSpPr>
        <p:spPr>
          <a:xfrm rot="10800000" flipV="1">
            <a:off x="162124" y="4116388"/>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1" name="Google Shape;2015;p19">
            <a:extLst>
              <a:ext uri="{FF2B5EF4-FFF2-40B4-BE49-F238E27FC236}">
                <a16:creationId xmlns:a16="http://schemas.microsoft.com/office/drawing/2014/main" id="{7125CD6D-944D-4A22-99EE-1E505A3B102E}"/>
              </a:ext>
            </a:extLst>
          </p:cNvPr>
          <p:cNvSpPr/>
          <p:nvPr userDrawn="1"/>
        </p:nvSpPr>
        <p:spPr>
          <a:xfrm flipV="1">
            <a:off x="604505" y="411643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2" name="Google Shape;2016;p19">
            <a:extLst>
              <a:ext uri="{FF2B5EF4-FFF2-40B4-BE49-F238E27FC236}">
                <a16:creationId xmlns:a16="http://schemas.microsoft.com/office/drawing/2014/main" id="{A5743093-542F-4066-86A0-6CB1B2CA912F}"/>
              </a:ext>
            </a:extLst>
          </p:cNvPr>
          <p:cNvGrpSpPr/>
          <p:nvPr userDrawn="1"/>
        </p:nvGrpSpPr>
        <p:grpSpPr>
          <a:xfrm rot="10800000" flipV="1">
            <a:off x="159712" y="4540338"/>
            <a:ext cx="882053" cy="442991"/>
            <a:chOff x="10576560" y="3328633"/>
            <a:chExt cx="1514255" cy="760500"/>
          </a:xfrm>
        </p:grpSpPr>
        <p:sp>
          <p:nvSpPr>
            <p:cNvPr id="293" name="Google Shape;2017;p19">
              <a:extLst>
                <a:ext uri="{FF2B5EF4-FFF2-40B4-BE49-F238E27FC236}">
                  <a16:creationId xmlns:a16="http://schemas.microsoft.com/office/drawing/2014/main" id="{B46FEE17-1706-455A-9D27-68A73BE74389}"/>
                </a:ext>
              </a:extLst>
            </p:cNvPr>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018;p19">
              <a:extLst>
                <a:ext uri="{FF2B5EF4-FFF2-40B4-BE49-F238E27FC236}">
                  <a16:creationId xmlns:a16="http://schemas.microsoft.com/office/drawing/2014/main" id="{4F68AAE2-56BA-40C5-B2D8-EB73C7DB2844}"/>
                </a:ext>
              </a:extLst>
            </p:cNvPr>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95" name="Google Shape;2019;p19">
            <a:extLst>
              <a:ext uri="{FF2B5EF4-FFF2-40B4-BE49-F238E27FC236}">
                <a16:creationId xmlns:a16="http://schemas.microsoft.com/office/drawing/2014/main" id="{38CC4AE5-CC0B-4A64-B464-F94649D1CBC5}"/>
              </a:ext>
            </a:extLst>
          </p:cNvPr>
          <p:cNvSpPr/>
          <p:nvPr userDrawn="1"/>
        </p:nvSpPr>
        <p:spPr>
          <a:xfrm rot="5400000" flipH="1" flipV="1">
            <a:off x="382178" y="4338279"/>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6" name="Google Shape;2020;p19">
            <a:extLst>
              <a:ext uri="{FF2B5EF4-FFF2-40B4-BE49-F238E27FC236}">
                <a16:creationId xmlns:a16="http://schemas.microsoft.com/office/drawing/2014/main" id="{53017FBF-FB7A-4C4F-8EDE-6512F0F9B6D1}"/>
              </a:ext>
            </a:extLst>
          </p:cNvPr>
          <p:cNvSpPr/>
          <p:nvPr userDrawn="1"/>
        </p:nvSpPr>
        <p:spPr>
          <a:xfrm rot="5400000" flipV="1">
            <a:off x="381244" y="4339117"/>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97" name="Google Shape;2021;p19">
            <a:extLst>
              <a:ext uri="{FF2B5EF4-FFF2-40B4-BE49-F238E27FC236}">
                <a16:creationId xmlns:a16="http://schemas.microsoft.com/office/drawing/2014/main" id="{807EA792-39DC-48D0-BE6C-EAD042459D93}"/>
              </a:ext>
            </a:extLst>
          </p:cNvPr>
          <p:cNvGrpSpPr/>
          <p:nvPr userDrawn="1"/>
        </p:nvGrpSpPr>
        <p:grpSpPr>
          <a:xfrm flipV="1">
            <a:off x="430065" y="4398336"/>
            <a:ext cx="342860" cy="342859"/>
            <a:chOff x="9392653" y="5061283"/>
            <a:chExt cx="588600" cy="588600"/>
          </a:xfrm>
        </p:grpSpPr>
        <p:sp>
          <p:nvSpPr>
            <p:cNvPr id="298" name="Google Shape;2022;p19">
              <a:extLst>
                <a:ext uri="{FF2B5EF4-FFF2-40B4-BE49-F238E27FC236}">
                  <a16:creationId xmlns:a16="http://schemas.microsoft.com/office/drawing/2014/main" id="{34932453-98B2-45BA-8EF7-EAAC8EE13475}"/>
                </a:ext>
              </a:extLst>
            </p:cNvPr>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9" name="Google Shape;2023;p19">
              <a:extLst>
                <a:ext uri="{FF2B5EF4-FFF2-40B4-BE49-F238E27FC236}">
                  <a16:creationId xmlns:a16="http://schemas.microsoft.com/office/drawing/2014/main" id="{6B9762D4-CBEA-454C-8972-5FDDCDE0933E}"/>
                </a:ext>
              </a:extLst>
            </p:cNvPr>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0" name="Google Shape;2024;p19">
              <a:extLst>
                <a:ext uri="{FF2B5EF4-FFF2-40B4-BE49-F238E27FC236}">
                  <a16:creationId xmlns:a16="http://schemas.microsoft.com/office/drawing/2014/main" id="{25901A17-764D-4618-885F-EE307D890D47}"/>
                </a:ext>
              </a:extLst>
            </p:cNvPr>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1" name="Google Shape;2035;p19">
            <a:extLst>
              <a:ext uri="{FF2B5EF4-FFF2-40B4-BE49-F238E27FC236}">
                <a16:creationId xmlns:a16="http://schemas.microsoft.com/office/drawing/2014/main" id="{3CD703F3-4D19-426A-B811-611EF3CA96A9}"/>
              </a:ext>
            </a:extLst>
          </p:cNvPr>
          <p:cNvGrpSpPr/>
          <p:nvPr userDrawn="1"/>
        </p:nvGrpSpPr>
        <p:grpSpPr>
          <a:xfrm rot="59612" flipV="1">
            <a:off x="1910406" y="5814613"/>
            <a:ext cx="893366" cy="893311"/>
            <a:chOff x="3247624" y="213651"/>
            <a:chExt cx="1533709" cy="1533614"/>
          </a:xfrm>
        </p:grpSpPr>
        <p:sp>
          <p:nvSpPr>
            <p:cNvPr id="302" name="Google Shape;2036;p19">
              <a:extLst>
                <a:ext uri="{FF2B5EF4-FFF2-40B4-BE49-F238E27FC236}">
                  <a16:creationId xmlns:a16="http://schemas.microsoft.com/office/drawing/2014/main" id="{A01B89D3-CD6D-40BB-9665-047F08319189}"/>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03" name="Google Shape;2037;p19">
              <a:extLst>
                <a:ext uri="{FF2B5EF4-FFF2-40B4-BE49-F238E27FC236}">
                  <a16:creationId xmlns:a16="http://schemas.microsoft.com/office/drawing/2014/main" id="{E8A69F7E-C00C-40E5-A031-27A792693D48}"/>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04" name="Google Shape;2038;p19">
            <a:extLst>
              <a:ext uri="{FF2B5EF4-FFF2-40B4-BE49-F238E27FC236}">
                <a16:creationId xmlns:a16="http://schemas.microsoft.com/office/drawing/2014/main" id="{ACBB9EC0-6E95-4041-A6B2-965994F0B592}"/>
              </a:ext>
            </a:extLst>
          </p:cNvPr>
          <p:cNvSpPr/>
          <p:nvPr userDrawn="1"/>
        </p:nvSpPr>
        <p:spPr>
          <a:xfrm flipV="1">
            <a:off x="2152024" y="6056542"/>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2039;p19">
            <a:extLst>
              <a:ext uri="{FF2B5EF4-FFF2-40B4-BE49-F238E27FC236}">
                <a16:creationId xmlns:a16="http://schemas.microsoft.com/office/drawing/2014/main" id="{6871C33F-0D4C-4787-A9BC-088C9397075D}"/>
              </a:ext>
            </a:extLst>
          </p:cNvPr>
          <p:cNvSpPr/>
          <p:nvPr userDrawn="1"/>
        </p:nvSpPr>
        <p:spPr>
          <a:xfrm flipV="1">
            <a:off x="2253175" y="6157590"/>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6" name="Google Shape;2040;p19">
            <a:extLst>
              <a:ext uri="{FF2B5EF4-FFF2-40B4-BE49-F238E27FC236}">
                <a16:creationId xmlns:a16="http://schemas.microsoft.com/office/drawing/2014/main" id="{A7F4CBBC-C305-4D7F-A84B-0FBB4516DF94}"/>
              </a:ext>
            </a:extLst>
          </p:cNvPr>
          <p:cNvGrpSpPr/>
          <p:nvPr userDrawn="1"/>
        </p:nvGrpSpPr>
        <p:grpSpPr>
          <a:xfrm rot="10800000" flipV="1">
            <a:off x="11235976" y="1492642"/>
            <a:ext cx="675221" cy="453324"/>
            <a:chOff x="10624861" y="3933984"/>
            <a:chExt cx="1115330" cy="748800"/>
          </a:xfrm>
        </p:grpSpPr>
        <p:cxnSp>
          <p:nvCxnSpPr>
            <p:cNvPr id="307" name="Google Shape;2041;p19">
              <a:extLst>
                <a:ext uri="{FF2B5EF4-FFF2-40B4-BE49-F238E27FC236}">
                  <a16:creationId xmlns:a16="http://schemas.microsoft.com/office/drawing/2014/main" id="{CF65BD75-58E5-4D74-989F-33DEBBEB7B98}"/>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8" name="Google Shape;2042;p19">
              <a:extLst>
                <a:ext uri="{FF2B5EF4-FFF2-40B4-BE49-F238E27FC236}">
                  <a16:creationId xmlns:a16="http://schemas.microsoft.com/office/drawing/2014/main" id="{A469A62B-9D91-44E0-A46E-4B69296069D9}"/>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9" name="Google Shape;2043;p19">
              <a:extLst>
                <a:ext uri="{FF2B5EF4-FFF2-40B4-BE49-F238E27FC236}">
                  <a16:creationId xmlns:a16="http://schemas.microsoft.com/office/drawing/2014/main" id="{869202E9-71BF-4A91-81B4-06CEBAA3278A}"/>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0" name="Google Shape;2044;p19">
              <a:extLst>
                <a:ext uri="{FF2B5EF4-FFF2-40B4-BE49-F238E27FC236}">
                  <a16:creationId xmlns:a16="http://schemas.microsoft.com/office/drawing/2014/main" id="{B5047187-C3F1-487F-BF2F-9A074AA7F1C4}"/>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1" name="Google Shape;2045;p19">
              <a:extLst>
                <a:ext uri="{FF2B5EF4-FFF2-40B4-BE49-F238E27FC236}">
                  <a16:creationId xmlns:a16="http://schemas.microsoft.com/office/drawing/2014/main" id="{60BC9757-2C96-4B34-8061-F448E2583B47}"/>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2" name="Google Shape;2046;p19">
              <a:extLst>
                <a:ext uri="{FF2B5EF4-FFF2-40B4-BE49-F238E27FC236}">
                  <a16:creationId xmlns:a16="http://schemas.microsoft.com/office/drawing/2014/main" id="{3EE15B8B-9496-40AA-8C2E-1B2828347E82}"/>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3" name="Google Shape;2047;p19">
              <a:extLst>
                <a:ext uri="{FF2B5EF4-FFF2-40B4-BE49-F238E27FC236}">
                  <a16:creationId xmlns:a16="http://schemas.microsoft.com/office/drawing/2014/main" id="{C9A3CD50-A34F-407B-B72E-D98D64F9DB59}"/>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14" name="Google Shape;2048;p19">
            <a:extLst>
              <a:ext uri="{FF2B5EF4-FFF2-40B4-BE49-F238E27FC236}">
                <a16:creationId xmlns:a16="http://schemas.microsoft.com/office/drawing/2014/main" id="{E725820E-EF7D-400F-AFDB-99068DA5116C}"/>
              </a:ext>
            </a:extLst>
          </p:cNvPr>
          <p:cNvSpPr/>
          <p:nvPr userDrawn="1"/>
        </p:nvSpPr>
        <p:spPr>
          <a:xfrm rot="16200000" flipH="1" flipV="1">
            <a:off x="11128664" y="1931571"/>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5" name="Google Shape;2049;p19">
            <a:extLst>
              <a:ext uri="{FF2B5EF4-FFF2-40B4-BE49-F238E27FC236}">
                <a16:creationId xmlns:a16="http://schemas.microsoft.com/office/drawing/2014/main" id="{D34496CD-8006-48E6-89DE-71855114A161}"/>
              </a:ext>
            </a:extLst>
          </p:cNvPr>
          <p:cNvSpPr/>
          <p:nvPr userDrawn="1"/>
        </p:nvSpPr>
        <p:spPr>
          <a:xfrm rot="10800000" flipV="1">
            <a:off x="11572802" y="1520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6" name="Google Shape;2050;p19">
            <a:extLst>
              <a:ext uri="{FF2B5EF4-FFF2-40B4-BE49-F238E27FC236}">
                <a16:creationId xmlns:a16="http://schemas.microsoft.com/office/drawing/2014/main" id="{7EAC72F4-C1FD-4A28-86BE-C4102940AA37}"/>
              </a:ext>
            </a:extLst>
          </p:cNvPr>
          <p:cNvSpPr/>
          <p:nvPr userDrawn="1"/>
        </p:nvSpPr>
        <p:spPr>
          <a:xfrm rot="10800000" flipV="1">
            <a:off x="11573773" y="605676"/>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7" name="Google Shape;2051;p19">
            <a:extLst>
              <a:ext uri="{FF2B5EF4-FFF2-40B4-BE49-F238E27FC236}">
                <a16:creationId xmlns:a16="http://schemas.microsoft.com/office/drawing/2014/main" id="{3252E8C1-F45C-4D01-9DD0-1DA83C17BFA4}"/>
              </a:ext>
            </a:extLst>
          </p:cNvPr>
          <p:cNvGrpSpPr/>
          <p:nvPr userDrawn="1"/>
        </p:nvGrpSpPr>
        <p:grpSpPr>
          <a:xfrm rot="10800000" flipV="1">
            <a:off x="11685395" y="598178"/>
            <a:ext cx="223860" cy="453324"/>
            <a:chOff x="10628069" y="2437255"/>
            <a:chExt cx="369772" cy="748800"/>
          </a:xfrm>
        </p:grpSpPr>
        <p:cxnSp>
          <p:nvCxnSpPr>
            <p:cNvPr id="318" name="Google Shape;2052;p19">
              <a:extLst>
                <a:ext uri="{FF2B5EF4-FFF2-40B4-BE49-F238E27FC236}">
                  <a16:creationId xmlns:a16="http://schemas.microsoft.com/office/drawing/2014/main" id="{926762A5-B77F-4B58-96C9-822B379BB63C}"/>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19" name="Google Shape;2053;p19">
              <a:extLst>
                <a:ext uri="{FF2B5EF4-FFF2-40B4-BE49-F238E27FC236}">
                  <a16:creationId xmlns:a16="http://schemas.microsoft.com/office/drawing/2014/main" id="{DCFBD51C-DF6D-4B26-897D-14BD20B22B16}"/>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20" name="Google Shape;2054;p19">
              <a:extLst>
                <a:ext uri="{FF2B5EF4-FFF2-40B4-BE49-F238E27FC236}">
                  <a16:creationId xmlns:a16="http://schemas.microsoft.com/office/drawing/2014/main" id="{15DB7EE9-21BA-4607-8D41-61D814F5579A}"/>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21" name="Google Shape;2055;p19">
            <a:extLst>
              <a:ext uri="{FF2B5EF4-FFF2-40B4-BE49-F238E27FC236}">
                <a16:creationId xmlns:a16="http://schemas.microsoft.com/office/drawing/2014/main" id="{C105DECB-7A11-4579-8192-EDE820C4FA7D}"/>
              </a:ext>
            </a:extLst>
          </p:cNvPr>
          <p:cNvSpPr/>
          <p:nvPr userDrawn="1"/>
        </p:nvSpPr>
        <p:spPr>
          <a:xfrm rot="10800000" flipV="1">
            <a:off x="11676509" y="263921"/>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2056;p19">
            <a:extLst>
              <a:ext uri="{FF2B5EF4-FFF2-40B4-BE49-F238E27FC236}">
                <a16:creationId xmlns:a16="http://schemas.microsoft.com/office/drawing/2014/main" id="{C38FF3C7-EAAE-42F5-973A-FBA4F3D6A8B8}"/>
              </a:ext>
            </a:extLst>
          </p:cNvPr>
          <p:cNvSpPr/>
          <p:nvPr userDrawn="1"/>
        </p:nvSpPr>
        <p:spPr>
          <a:xfrm rot="10800000" flipV="1">
            <a:off x="11734518" y="321712"/>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3" name="Google Shape;2057;p19">
            <a:extLst>
              <a:ext uri="{FF2B5EF4-FFF2-40B4-BE49-F238E27FC236}">
                <a16:creationId xmlns:a16="http://schemas.microsoft.com/office/drawing/2014/main" id="{8B81B569-49FA-42F8-B3DA-FC493EBF9179}"/>
              </a:ext>
            </a:extLst>
          </p:cNvPr>
          <p:cNvSpPr/>
          <p:nvPr userDrawn="1"/>
        </p:nvSpPr>
        <p:spPr>
          <a:xfrm rot="5400000" flipV="1">
            <a:off x="11118182" y="60685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4" name="Google Shape;2062;p19">
            <a:extLst>
              <a:ext uri="{FF2B5EF4-FFF2-40B4-BE49-F238E27FC236}">
                <a16:creationId xmlns:a16="http://schemas.microsoft.com/office/drawing/2014/main" id="{C5C692A9-9313-4653-A861-E5C10999468A}"/>
              </a:ext>
            </a:extLst>
          </p:cNvPr>
          <p:cNvSpPr/>
          <p:nvPr userDrawn="1"/>
        </p:nvSpPr>
        <p:spPr>
          <a:xfrm rot="10800000" flipV="1">
            <a:off x="11132289" y="167280"/>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5" name="Google Shape;2063;p19">
            <a:extLst>
              <a:ext uri="{FF2B5EF4-FFF2-40B4-BE49-F238E27FC236}">
                <a16:creationId xmlns:a16="http://schemas.microsoft.com/office/drawing/2014/main" id="{7E6D9610-C707-4147-8343-AAFFD95AF390}"/>
              </a:ext>
            </a:extLst>
          </p:cNvPr>
          <p:cNvSpPr/>
          <p:nvPr userDrawn="1"/>
        </p:nvSpPr>
        <p:spPr>
          <a:xfrm rot="10800000" flipV="1">
            <a:off x="11228748" y="25712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6" name="Google Shape;2064;p19">
            <a:extLst>
              <a:ext uri="{FF2B5EF4-FFF2-40B4-BE49-F238E27FC236}">
                <a16:creationId xmlns:a16="http://schemas.microsoft.com/office/drawing/2014/main" id="{F508FB13-2717-4765-886E-ECFFE91D9EF6}"/>
              </a:ext>
            </a:extLst>
          </p:cNvPr>
          <p:cNvSpPr/>
          <p:nvPr userDrawn="1"/>
        </p:nvSpPr>
        <p:spPr>
          <a:xfrm rot="10800000" flipV="1">
            <a:off x="11286757" y="314913"/>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27" name="Google Shape;2065;p19">
            <a:extLst>
              <a:ext uri="{FF2B5EF4-FFF2-40B4-BE49-F238E27FC236}">
                <a16:creationId xmlns:a16="http://schemas.microsoft.com/office/drawing/2014/main" id="{10065824-22F9-4EC2-9223-7BAC82B44B34}"/>
              </a:ext>
            </a:extLst>
          </p:cNvPr>
          <p:cNvGrpSpPr/>
          <p:nvPr userDrawn="1"/>
        </p:nvGrpSpPr>
        <p:grpSpPr>
          <a:xfrm rot="10800000" flipV="1">
            <a:off x="11235004" y="1050752"/>
            <a:ext cx="675221" cy="453324"/>
            <a:chOff x="10626465" y="3184818"/>
            <a:chExt cx="1115330" cy="748800"/>
          </a:xfrm>
        </p:grpSpPr>
        <p:cxnSp>
          <p:nvCxnSpPr>
            <p:cNvPr id="328" name="Google Shape;2066;p19">
              <a:extLst>
                <a:ext uri="{FF2B5EF4-FFF2-40B4-BE49-F238E27FC236}">
                  <a16:creationId xmlns:a16="http://schemas.microsoft.com/office/drawing/2014/main" id="{B32F98AE-D145-41EB-A8F1-6D1FC29AC468}"/>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9" name="Google Shape;2067;p19">
              <a:extLst>
                <a:ext uri="{FF2B5EF4-FFF2-40B4-BE49-F238E27FC236}">
                  <a16:creationId xmlns:a16="http://schemas.microsoft.com/office/drawing/2014/main" id="{71A5C235-D9F8-4036-AEC2-00B0D51EAA45}"/>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0" name="Google Shape;2068;p19">
              <a:extLst>
                <a:ext uri="{FF2B5EF4-FFF2-40B4-BE49-F238E27FC236}">
                  <a16:creationId xmlns:a16="http://schemas.microsoft.com/office/drawing/2014/main" id="{DC89F56D-F6C7-4DF2-BE2F-E63C1326CDCC}"/>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1" name="Google Shape;2069;p19">
              <a:extLst>
                <a:ext uri="{FF2B5EF4-FFF2-40B4-BE49-F238E27FC236}">
                  <a16:creationId xmlns:a16="http://schemas.microsoft.com/office/drawing/2014/main" id="{0E428A80-C311-44E2-AFFA-9D7DDBC6E5D2}"/>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2" name="Google Shape;2070;p19">
              <a:extLst>
                <a:ext uri="{FF2B5EF4-FFF2-40B4-BE49-F238E27FC236}">
                  <a16:creationId xmlns:a16="http://schemas.microsoft.com/office/drawing/2014/main" id="{E9093D5D-D6A3-4D23-B520-B47528B462EC}"/>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3" name="Google Shape;2071;p19">
              <a:extLst>
                <a:ext uri="{FF2B5EF4-FFF2-40B4-BE49-F238E27FC236}">
                  <a16:creationId xmlns:a16="http://schemas.microsoft.com/office/drawing/2014/main" id="{05C48292-9D4D-4F84-B9C6-10C78671C7F8}"/>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4" name="Google Shape;2072;p19">
              <a:extLst>
                <a:ext uri="{FF2B5EF4-FFF2-40B4-BE49-F238E27FC236}">
                  <a16:creationId xmlns:a16="http://schemas.microsoft.com/office/drawing/2014/main" id="{2504788B-C06E-49D4-99ED-A762BE156DED}"/>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35" name="Google Shape;2073;p19">
            <a:extLst>
              <a:ext uri="{FF2B5EF4-FFF2-40B4-BE49-F238E27FC236}">
                <a16:creationId xmlns:a16="http://schemas.microsoft.com/office/drawing/2014/main" id="{6DBB4894-A1AC-4742-A76F-E70461E982F0}"/>
              </a:ext>
            </a:extLst>
          </p:cNvPr>
          <p:cNvSpPr/>
          <p:nvPr userDrawn="1"/>
        </p:nvSpPr>
        <p:spPr>
          <a:xfrm rot="10800000" flipV="1">
            <a:off x="11571591" y="1063289"/>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2074;p19">
            <a:extLst>
              <a:ext uri="{FF2B5EF4-FFF2-40B4-BE49-F238E27FC236}">
                <a16:creationId xmlns:a16="http://schemas.microsoft.com/office/drawing/2014/main" id="{F76969B1-933E-4C37-88D1-D79FDD61B6F8}"/>
              </a:ext>
            </a:extLst>
          </p:cNvPr>
          <p:cNvSpPr/>
          <p:nvPr userDrawn="1"/>
        </p:nvSpPr>
        <p:spPr>
          <a:xfrm rot="16200000" flipV="1">
            <a:off x="11106455" y="105454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7" name="Google Shape;2075;p19">
            <a:extLst>
              <a:ext uri="{FF2B5EF4-FFF2-40B4-BE49-F238E27FC236}">
                <a16:creationId xmlns:a16="http://schemas.microsoft.com/office/drawing/2014/main" id="{8A4970A1-D163-4408-AA0C-C68D6BB616C8}"/>
              </a:ext>
            </a:extLst>
          </p:cNvPr>
          <p:cNvGrpSpPr/>
          <p:nvPr userDrawn="1"/>
        </p:nvGrpSpPr>
        <p:grpSpPr>
          <a:xfrm flipV="1">
            <a:off x="11115553" y="1505465"/>
            <a:ext cx="916730" cy="460407"/>
            <a:chOff x="10576560" y="3328633"/>
            <a:chExt cx="1514255" cy="760500"/>
          </a:xfrm>
        </p:grpSpPr>
        <p:sp>
          <p:nvSpPr>
            <p:cNvPr id="338" name="Google Shape;2076;p19">
              <a:extLst>
                <a:ext uri="{FF2B5EF4-FFF2-40B4-BE49-F238E27FC236}">
                  <a16:creationId xmlns:a16="http://schemas.microsoft.com/office/drawing/2014/main" id="{70211C02-08F8-4562-9CB7-AEC0CA5CF83C}"/>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2077;p19">
              <a:extLst>
                <a:ext uri="{FF2B5EF4-FFF2-40B4-BE49-F238E27FC236}">
                  <a16:creationId xmlns:a16="http://schemas.microsoft.com/office/drawing/2014/main" id="{05A44E64-0A28-4AD7-8630-1F13394CAD47}"/>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2078;p19">
            <a:extLst>
              <a:ext uri="{FF2B5EF4-FFF2-40B4-BE49-F238E27FC236}">
                <a16:creationId xmlns:a16="http://schemas.microsoft.com/office/drawing/2014/main" id="{6894F845-B054-4C57-9389-5FEE33D60A2E}"/>
              </a:ext>
            </a:extLst>
          </p:cNvPr>
          <p:cNvSpPr/>
          <p:nvPr userDrawn="1"/>
        </p:nvSpPr>
        <p:spPr>
          <a:xfrm rot="8100000" flipV="1">
            <a:off x="11404317" y="1344540"/>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1" name="Google Shape;2079;p19">
            <a:extLst>
              <a:ext uri="{FF2B5EF4-FFF2-40B4-BE49-F238E27FC236}">
                <a16:creationId xmlns:a16="http://schemas.microsoft.com/office/drawing/2014/main" id="{A55A9F4D-54B9-461B-B069-25707FDD070C}"/>
              </a:ext>
            </a:extLst>
          </p:cNvPr>
          <p:cNvSpPr/>
          <p:nvPr userDrawn="1"/>
        </p:nvSpPr>
        <p:spPr>
          <a:xfrm rot="10800000" flipV="1">
            <a:off x="11451172" y="138672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2" name="Google Shape;2080;p19">
            <a:extLst>
              <a:ext uri="{FF2B5EF4-FFF2-40B4-BE49-F238E27FC236}">
                <a16:creationId xmlns:a16="http://schemas.microsoft.com/office/drawing/2014/main" id="{38783E4F-4E7C-4E78-941A-63D9A0117877}"/>
              </a:ext>
            </a:extLst>
          </p:cNvPr>
          <p:cNvSpPr/>
          <p:nvPr userDrawn="1"/>
        </p:nvSpPr>
        <p:spPr>
          <a:xfrm rot="10800000" flipV="1">
            <a:off x="11509120" y="1444577"/>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3" name="Google Shape;2081;p19">
            <a:extLst>
              <a:ext uri="{FF2B5EF4-FFF2-40B4-BE49-F238E27FC236}">
                <a16:creationId xmlns:a16="http://schemas.microsoft.com/office/drawing/2014/main" id="{AC12E4DD-3325-488C-9F29-14253EEBBA90}"/>
              </a:ext>
            </a:extLst>
          </p:cNvPr>
          <p:cNvSpPr/>
          <p:nvPr userDrawn="1"/>
        </p:nvSpPr>
        <p:spPr>
          <a:xfrm rot="16200000" flipV="1">
            <a:off x="11235629" y="2061759"/>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4" name="Google Shape;2082;p19">
            <a:extLst>
              <a:ext uri="{FF2B5EF4-FFF2-40B4-BE49-F238E27FC236}">
                <a16:creationId xmlns:a16="http://schemas.microsoft.com/office/drawing/2014/main" id="{96D146FC-4C83-4E81-8B09-6BE6BCB6A3A9}"/>
              </a:ext>
            </a:extLst>
          </p:cNvPr>
          <p:cNvSpPr/>
          <p:nvPr userDrawn="1"/>
        </p:nvSpPr>
        <p:spPr>
          <a:xfrm rot="16200000" flipV="1">
            <a:off x="11338358" y="2164488"/>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5" name="Google Shape;2083;p19">
            <a:extLst>
              <a:ext uri="{FF2B5EF4-FFF2-40B4-BE49-F238E27FC236}">
                <a16:creationId xmlns:a16="http://schemas.microsoft.com/office/drawing/2014/main" id="{7FAAA970-10B1-42FC-9C50-0E26CEC57AF6}"/>
              </a:ext>
            </a:extLst>
          </p:cNvPr>
          <p:cNvSpPr/>
          <p:nvPr userDrawn="1"/>
        </p:nvSpPr>
        <p:spPr>
          <a:xfrm rot="10800000" flipV="1">
            <a:off x="11112414" y="1951875"/>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2084;p19">
            <a:extLst>
              <a:ext uri="{FF2B5EF4-FFF2-40B4-BE49-F238E27FC236}">
                <a16:creationId xmlns:a16="http://schemas.microsoft.com/office/drawing/2014/main" id="{109430B0-39CA-4EE3-BBB3-E6E4823E2A29}"/>
              </a:ext>
            </a:extLst>
          </p:cNvPr>
          <p:cNvSpPr/>
          <p:nvPr userDrawn="1"/>
        </p:nvSpPr>
        <p:spPr>
          <a:xfrm rot="10800000" flipV="1">
            <a:off x="11478247" y="2309445"/>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7" name="Google Shape;2085;p19">
            <a:extLst>
              <a:ext uri="{FF2B5EF4-FFF2-40B4-BE49-F238E27FC236}">
                <a16:creationId xmlns:a16="http://schemas.microsoft.com/office/drawing/2014/main" id="{36D9055B-590E-4F20-9683-C9DADE6D4456}"/>
              </a:ext>
            </a:extLst>
          </p:cNvPr>
          <p:cNvGrpSpPr/>
          <p:nvPr userDrawn="1"/>
        </p:nvGrpSpPr>
        <p:grpSpPr>
          <a:xfrm rot="10800000" flipV="1">
            <a:off x="11682431" y="2518255"/>
            <a:ext cx="252180" cy="32692"/>
            <a:chOff x="10578164" y="275923"/>
            <a:chExt cx="416551" cy="54000"/>
          </a:xfrm>
        </p:grpSpPr>
        <p:sp>
          <p:nvSpPr>
            <p:cNvPr id="348" name="Google Shape;2086;p19">
              <a:extLst>
                <a:ext uri="{FF2B5EF4-FFF2-40B4-BE49-F238E27FC236}">
                  <a16:creationId xmlns:a16="http://schemas.microsoft.com/office/drawing/2014/main" id="{4BB4B523-2E2D-49F7-B5EC-D4683B9BECC5}"/>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9" name="Google Shape;2087;p19">
              <a:extLst>
                <a:ext uri="{FF2B5EF4-FFF2-40B4-BE49-F238E27FC236}">
                  <a16:creationId xmlns:a16="http://schemas.microsoft.com/office/drawing/2014/main" id="{8084069C-2D85-473B-8DA4-5802E43FEA68}"/>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0" name="Google Shape;2088;p19">
              <a:extLst>
                <a:ext uri="{FF2B5EF4-FFF2-40B4-BE49-F238E27FC236}">
                  <a16:creationId xmlns:a16="http://schemas.microsoft.com/office/drawing/2014/main" id="{80AA581B-FABD-47F8-9355-3ED904FA356F}"/>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1" name="Google Shape;2089;p19">
            <a:extLst>
              <a:ext uri="{FF2B5EF4-FFF2-40B4-BE49-F238E27FC236}">
                <a16:creationId xmlns:a16="http://schemas.microsoft.com/office/drawing/2014/main" id="{77329A1F-C2DA-4EB6-ABC9-04F56114FB68}"/>
              </a:ext>
            </a:extLst>
          </p:cNvPr>
          <p:cNvGrpSpPr/>
          <p:nvPr userDrawn="1"/>
        </p:nvGrpSpPr>
        <p:grpSpPr>
          <a:xfrm rot="10800000" flipV="1">
            <a:off x="11682431" y="2611013"/>
            <a:ext cx="252180" cy="32692"/>
            <a:chOff x="10578164" y="275923"/>
            <a:chExt cx="416551" cy="54000"/>
          </a:xfrm>
        </p:grpSpPr>
        <p:sp>
          <p:nvSpPr>
            <p:cNvPr id="352" name="Google Shape;2090;p19">
              <a:extLst>
                <a:ext uri="{FF2B5EF4-FFF2-40B4-BE49-F238E27FC236}">
                  <a16:creationId xmlns:a16="http://schemas.microsoft.com/office/drawing/2014/main" id="{98DCD684-A69B-4DEB-903E-6E1621AC229D}"/>
                </a:ext>
              </a:extLst>
            </p:cNvPr>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3" name="Google Shape;2091;p19">
              <a:extLst>
                <a:ext uri="{FF2B5EF4-FFF2-40B4-BE49-F238E27FC236}">
                  <a16:creationId xmlns:a16="http://schemas.microsoft.com/office/drawing/2014/main" id="{392D1F6A-657E-4079-B1BA-38BE0BC51FF4}"/>
                </a:ext>
              </a:extLst>
            </p:cNvPr>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2092;p19">
              <a:extLst>
                <a:ext uri="{FF2B5EF4-FFF2-40B4-BE49-F238E27FC236}">
                  <a16:creationId xmlns:a16="http://schemas.microsoft.com/office/drawing/2014/main" id="{F25FA188-DA13-44B9-A2F3-CA36EE99A8BC}"/>
                </a:ext>
              </a:extLst>
            </p:cNvPr>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5" name="Google Shape;2093;p19">
            <a:extLst>
              <a:ext uri="{FF2B5EF4-FFF2-40B4-BE49-F238E27FC236}">
                <a16:creationId xmlns:a16="http://schemas.microsoft.com/office/drawing/2014/main" id="{E935AA71-01E5-4AAA-9146-4310159404BF}"/>
              </a:ext>
            </a:extLst>
          </p:cNvPr>
          <p:cNvGrpSpPr/>
          <p:nvPr userDrawn="1"/>
        </p:nvGrpSpPr>
        <p:grpSpPr>
          <a:xfrm rot="10800000" flipV="1">
            <a:off x="11682431" y="2703770"/>
            <a:ext cx="252180" cy="32692"/>
            <a:chOff x="10578164" y="275923"/>
            <a:chExt cx="416551" cy="54000"/>
          </a:xfrm>
        </p:grpSpPr>
        <p:sp>
          <p:nvSpPr>
            <p:cNvPr id="356" name="Google Shape;2094;p19">
              <a:extLst>
                <a:ext uri="{FF2B5EF4-FFF2-40B4-BE49-F238E27FC236}">
                  <a16:creationId xmlns:a16="http://schemas.microsoft.com/office/drawing/2014/main" id="{3B823EC2-26F9-4BCB-A877-D7F860CDC7C8}"/>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2095;p19">
              <a:extLst>
                <a:ext uri="{FF2B5EF4-FFF2-40B4-BE49-F238E27FC236}">
                  <a16:creationId xmlns:a16="http://schemas.microsoft.com/office/drawing/2014/main" id="{52EF7686-DEE1-49FE-836B-8A56AAE46DD5}"/>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8" name="Google Shape;2096;p19">
              <a:extLst>
                <a:ext uri="{FF2B5EF4-FFF2-40B4-BE49-F238E27FC236}">
                  <a16:creationId xmlns:a16="http://schemas.microsoft.com/office/drawing/2014/main" id="{DCB50FDB-2AB3-4EEA-892A-5BA971B021A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9" name="Google Shape;2097;p19">
            <a:extLst>
              <a:ext uri="{FF2B5EF4-FFF2-40B4-BE49-F238E27FC236}">
                <a16:creationId xmlns:a16="http://schemas.microsoft.com/office/drawing/2014/main" id="{D4A792E9-FC9B-42A8-9AD9-460D73A69A98}"/>
              </a:ext>
            </a:extLst>
          </p:cNvPr>
          <p:cNvGrpSpPr/>
          <p:nvPr userDrawn="1"/>
        </p:nvGrpSpPr>
        <p:grpSpPr>
          <a:xfrm rot="10800000" flipV="1">
            <a:off x="11217186" y="2074379"/>
            <a:ext cx="252180" cy="32692"/>
            <a:chOff x="10578164" y="275923"/>
            <a:chExt cx="416551" cy="54000"/>
          </a:xfrm>
        </p:grpSpPr>
        <p:sp>
          <p:nvSpPr>
            <p:cNvPr id="360" name="Google Shape;2098;p19">
              <a:extLst>
                <a:ext uri="{FF2B5EF4-FFF2-40B4-BE49-F238E27FC236}">
                  <a16:creationId xmlns:a16="http://schemas.microsoft.com/office/drawing/2014/main" id="{72A94C69-E044-4B2A-85D6-9F653A39E4C2}"/>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2099;p19">
              <a:extLst>
                <a:ext uri="{FF2B5EF4-FFF2-40B4-BE49-F238E27FC236}">
                  <a16:creationId xmlns:a16="http://schemas.microsoft.com/office/drawing/2014/main" id="{EC37418E-3989-4312-8301-64E27E8004CB}"/>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2" name="Google Shape;2100;p19">
              <a:extLst>
                <a:ext uri="{FF2B5EF4-FFF2-40B4-BE49-F238E27FC236}">
                  <a16:creationId xmlns:a16="http://schemas.microsoft.com/office/drawing/2014/main" id="{927F882F-D1DF-4060-9B5A-289981225E3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3" name="Google Shape;2101;p19">
            <a:extLst>
              <a:ext uri="{FF2B5EF4-FFF2-40B4-BE49-F238E27FC236}">
                <a16:creationId xmlns:a16="http://schemas.microsoft.com/office/drawing/2014/main" id="{F842C1E6-F7DF-40F2-BEE6-587A9BE58E2B}"/>
              </a:ext>
            </a:extLst>
          </p:cNvPr>
          <p:cNvGrpSpPr/>
          <p:nvPr userDrawn="1"/>
        </p:nvGrpSpPr>
        <p:grpSpPr>
          <a:xfrm rot="10800000" flipV="1">
            <a:off x="11217186" y="2167136"/>
            <a:ext cx="252180" cy="32692"/>
            <a:chOff x="10578164" y="275923"/>
            <a:chExt cx="416551" cy="54000"/>
          </a:xfrm>
        </p:grpSpPr>
        <p:sp>
          <p:nvSpPr>
            <p:cNvPr id="364" name="Google Shape;2102;p19">
              <a:extLst>
                <a:ext uri="{FF2B5EF4-FFF2-40B4-BE49-F238E27FC236}">
                  <a16:creationId xmlns:a16="http://schemas.microsoft.com/office/drawing/2014/main" id="{3A68FCC6-3DBF-48C2-96E5-2A715DF589C8}"/>
                </a:ext>
              </a:extLst>
            </p:cNvPr>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5" name="Google Shape;2103;p19">
              <a:extLst>
                <a:ext uri="{FF2B5EF4-FFF2-40B4-BE49-F238E27FC236}">
                  <a16:creationId xmlns:a16="http://schemas.microsoft.com/office/drawing/2014/main" id="{CDD5988B-3A8C-4648-B782-0CEDB438AF05}"/>
                </a:ext>
              </a:extLst>
            </p:cNvPr>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6" name="Google Shape;2104;p19">
              <a:extLst>
                <a:ext uri="{FF2B5EF4-FFF2-40B4-BE49-F238E27FC236}">
                  <a16:creationId xmlns:a16="http://schemas.microsoft.com/office/drawing/2014/main" id="{C2AE0255-43C8-4F72-B393-48B813BB2A69}"/>
                </a:ext>
              </a:extLst>
            </p:cNvPr>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7" name="Google Shape;2105;p19">
            <a:extLst>
              <a:ext uri="{FF2B5EF4-FFF2-40B4-BE49-F238E27FC236}">
                <a16:creationId xmlns:a16="http://schemas.microsoft.com/office/drawing/2014/main" id="{7EA3ED70-6CBC-45DE-9B22-D516F9E57E27}"/>
              </a:ext>
            </a:extLst>
          </p:cNvPr>
          <p:cNvGrpSpPr/>
          <p:nvPr userDrawn="1"/>
        </p:nvGrpSpPr>
        <p:grpSpPr>
          <a:xfrm rot="10800000" flipV="1">
            <a:off x="11217186" y="2259894"/>
            <a:ext cx="252180" cy="32692"/>
            <a:chOff x="10578164" y="275923"/>
            <a:chExt cx="416551" cy="54000"/>
          </a:xfrm>
        </p:grpSpPr>
        <p:sp>
          <p:nvSpPr>
            <p:cNvPr id="368" name="Google Shape;2106;p19">
              <a:extLst>
                <a:ext uri="{FF2B5EF4-FFF2-40B4-BE49-F238E27FC236}">
                  <a16:creationId xmlns:a16="http://schemas.microsoft.com/office/drawing/2014/main" id="{06EFBA5C-6123-4FD4-8A11-F153B99F9CAA}"/>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9" name="Google Shape;2107;p19">
              <a:extLst>
                <a:ext uri="{FF2B5EF4-FFF2-40B4-BE49-F238E27FC236}">
                  <a16:creationId xmlns:a16="http://schemas.microsoft.com/office/drawing/2014/main" id="{668F80D7-2AC7-4D28-B4CB-97EF2437EECE}"/>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0" name="Google Shape;2108;p19">
              <a:extLst>
                <a:ext uri="{FF2B5EF4-FFF2-40B4-BE49-F238E27FC236}">
                  <a16:creationId xmlns:a16="http://schemas.microsoft.com/office/drawing/2014/main" id="{B1F83D70-0720-4075-928E-F91148CAAC9B}"/>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71" name="Google Shape;2119;p19">
            <a:extLst>
              <a:ext uri="{FF2B5EF4-FFF2-40B4-BE49-F238E27FC236}">
                <a16:creationId xmlns:a16="http://schemas.microsoft.com/office/drawing/2014/main" id="{D11460CC-D45F-4406-9E74-B268C5830B1F}"/>
              </a:ext>
            </a:extLst>
          </p:cNvPr>
          <p:cNvGrpSpPr/>
          <p:nvPr userDrawn="1"/>
        </p:nvGrpSpPr>
        <p:grpSpPr>
          <a:xfrm rot="10859618" flipV="1">
            <a:off x="10180255" y="149763"/>
            <a:ext cx="928647" cy="928590"/>
            <a:chOff x="3247624" y="213651"/>
            <a:chExt cx="1533709" cy="1533614"/>
          </a:xfrm>
        </p:grpSpPr>
        <p:sp>
          <p:nvSpPr>
            <p:cNvPr id="372" name="Google Shape;2120;p19">
              <a:extLst>
                <a:ext uri="{FF2B5EF4-FFF2-40B4-BE49-F238E27FC236}">
                  <a16:creationId xmlns:a16="http://schemas.microsoft.com/office/drawing/2014/main" id="{BBF0C344-DAFA-4C83-9272-10493B865DB8}"/>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3" name="Google Shape;2121;p19">
              <a:extLst>
                <a:ext uri="{FF2B5EF4-FFF2-40B4-BE49-F238E27FC236}">
                  <a16:creationId xmlns:a16="http://schemas.microsoft.com/office/drawing/2014/main" id="{6249BE25-0766-4257-8A06-A53EB68A12C6}"/>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74" name="Google Shape;2122;p19">
            <a:extLst>
              <a:ext uri="{FF2B5EF4-FFF2-40B4-BE49-F238E27FC236}">
                <a16:creationId xmlns:a16="http://schemas.microsoft.com/office/drawing/2014/main" id="{87BADD2A-1DA9-4478-9D9C-FBBE30CDEF79}"/>
              </a:ext>
            </a:extLst>
          </p:cNvPr>
          <p:cNvSpPr/>
          <p:nvPr userDrawn="1"/>
        </p:nvSpPr>
        <p:spPr>
          <a:xfrm rot="10800000" flipV="1">
            <a:off x="10431545" y="400562"/>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2123;p19">
            <a:extLst>
              <a:ext uri="{FF2B5EF4-FFF2-40B4-BE49-F238E27FC236}">
                <a16:creationId xmlns:a16="http://schemas.microsoft.com/office/drawing/2014/main" id="{13CDD1C2-339B-463B-8F2E-880029241CC7}"/>
              </a:ext>
            </a:extLst>
          </p:cNvPr>
          <p:cNvSpPr/>
          <p:nvPr userDrawn="1"/>
        </p:nvSpPr>
        <p:spPr>
          <a:xfrm rot="10800000" flipV="1">
            <a:off x="10536704" y="505703"/>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6" name="Google Shape;2124;p19">
            <a:extLst>
              <a:ext uri="{FF2B5EF4-FFF2-40B4-BE49-F238E27FC236}">
                <a16:creationId xmlns:a16="http://schemas.microsoft.com/office/drawing/2014/main" id="{F81E70C2-543A-4CC7-AB07-51BA7A9566DC}"/>
              </a:ext>
            </a:extLst>
          </p:cNvPr>
          <p:cNvSpPr/>
          <p:nvPr userDrawn="1"/>
        </p:nvSpPr>
        <p:spPr>
          <a:xfrm rot="10800000" flipV="1">
            <a:off x="9723374" y="16277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7" name="Google Shape;2125;p19">
            <a:extLst>
              <a:ext uri="{FF2B5EF4-FFF2-40B4-BE49-F238E27FC236}">
                <a16:creationId xmlns:a16="http://schemas.microsoft.com/office/drawing/2014/main" id="{2903DE4C-F721-4608-A6AB-A551B9B2B5E7}"/>
              </a:ext>
            </a:extLst>
          </p:cNvPr>
          <p:cNvSpPr/>
          <p:nvPr userDrawn="1"/>
        </p:nvSpPr>
        <p:spPr>
          <a:xfrm rot="5400000" flipV="1">
            <a:off x="9723524" y="611714"/>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8" name="Google Shape;2126;p19">
            <a:extLst>
              <a:ext uri="{FF2B5EF4-FFF2-40B4-BE49-F238E27FC236}">
                <a16:creationId xmlns:a16="http://schemas.microsoft.com/office/drawing/2014/main" id="{AC98C4D6-4B9C-4C87-A467-83E37C746854}"/>
              </a:ext>
            </a:extLst>
          </p:cNvPr>
          <p:cNvGrpSpPr/>
          <p:nvPr userDrawn="1"/>
        </p:nvGrpSpPr>
        <p:grpSpPr>
          <a:xfrm rot="5400000" flipV="1">
            <a:off x="9833061" y="154777"/>
            <a:ext cx="234029" cy="453324"/>
            <a:chOff x="10628069" y="2437255"/>
            <a:chExt cx="369772" cy="748800"/>
          </a:xfrm>
        </p:grpSpPr>
        <p:cxnSp>
          <p:nvCxnSpPr>
            <p:cNvPr id="379" name="Google Shape;2127;p19">
              <a:extLst>
                <a:ext uri="{FF2B5EF4-FFF2-40B4-BE49-F238E27FC236}">
                  <a16:creationId xmlns:a16="http://schemas.microsoft.com/office/drawing/2014/main" id="{EF24A273-E712-4F04-8BEB-3CA7746312A1}"/>
                </a:ext>
              </a:extLst>
            </p:cNvPr>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80" name="Google Shape;2128;p19">
              <a:extLst>
                <a:ext uri="{FF2B5EF4-FFF2-40B4-BE49-F238E27FC236}">
                  <a16:creationId xmlns:a16="http://schemas.microsoft.com/office/drawing/2014/main" id="{83F529F3-4A29-4015-9D12-59E57F3EA21F}"/>
                </a:ext>
              </a:extLst>
            </p:cNvPr>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81" name="Google Shape;2129;p19">
              <a:extLst>
                <a:ext uri="{FF2B5EF4-FFF2-40B4-BE49-F238E27FC236}">
                  <a16:creationId xmlns:a16="http://schemas.microsoft.com/office/drawing/2014/main" id="{3D614511-D39A-4A60-BFFA-5A75A91446C5}"/>
                </a:ext>
              </a:extLst>
            </p:cNvPr>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82" name="Google Shape;2130;p19">
            <a:extLst>
              <a:ext uri="{FF2B5EF4-FFF2-40B4-BE49-F238E27FC236}">
                <a16:creationId xmlns:a16="http://schemas.microsoft.com/office/drawing/2014/main" id="{8118960C-9012-40AC-9D0C-0C11BE54AF5F}"/>
              </a:ext>
            </a:extLst>
          </p:cNvPr>
          <p:cNvGrpSpPr/>
          <p:nvPr userDrawn="1"/>
        </p:nvGrpSpPr>
        <p:grpSpPr>
          <a:xfrm rot="5400000" flipV="1">
            <a:off x="9839116" y="607460"/>
            <a:ext cx="223860" cy="453324"/>
            <a:chOff x="10628069" y="2437255"/>
            <a:chExt cx="369772" cy="748800"/>
          </a:xfrm>
        </p:grpSpPr>
        <p:cxnSp>
          <p:nvCxnSpPr>
            <p:cNvPr id="383" name="Google Shape;2131;p19">
              <a:extLst>
                <a:ext uri="{FF2B5EF4-FFF2-40B4-BE49-F238E27FC236}">
                  <a16:creationId xmlns:a16="http://schemas.microsoft.com/office/drawing/2014/main" id="{BC64AE61-660B-4DC6-BC9A-AE84CAAE8BB5}"/>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84" name="Google Shape;2132;p19">
              <a:extLst>
                <a:ext uri="{FF2B5EF4-FFF2-40B4-BE49-F238E27FC236}">
                  <a16:creationId xmlns:a16="http://schemas.microsoft.com/office/drawing/2014/main" id="{928553DB-E6CC-4749-95C2-AB7F0A097FA6}"/>
                </a:ext>
              </a:extLst>
            </p:cNvPr>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85" name="Google Shape;2133;p19">
              <a:extLst>
                <a:ext uri="{FF2B5EF4-FFF2-40B4-BE49-F238E27FC236}">
                  <a16:creationId xmlns:a16="http://schemas.microsoft.com/office/drawing/2014/main" id="{250A7A6A-60B9-4151-AE05-00FACF31DA7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6" name="Google Shape;2134;p19">
            <a:extLst>
              <a:ext uri="{FF2B5EF4-FFF2-40B4-BE49-F238E27FC236}">
                <a16:creationId xmlns:a16="http://schemas.microsoft.com/office/drawing/2014/main" id="{77156A85-0E93-4D4D-8BF7-5453E3B2A372}"/>
              </a:ext>
            </a:extLst>
          </p:cNvPr>
          <p:cNvSpPr/>
          <p:nvPr userDrawn="1"/>
        </p:nvSpPr>
        <p:spPr>
          <a:xfrm flipH="1" flipV="1">
            <a:off x="9275700" y="161356"/>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7" name="Google Shape;2135;p19">
            <a:extLst>
              <a:ext uri="{FF2B5EF4-FFF2-40B4-BE49-F238E27FC236}">
                <a16:creationId xmlns:a16="http://schemas.microsoft.com/office/drawing/2014/main" id="{F4AA7082-396E-4B2F-AECD-726AF0FFEEB7}"/>
              </a:ext>
            </a:extLst>
          </p:cNvPr>
          <p:cNvSpPr/>
          <p:nvPr userDrawn="1"/>
        </p:nvSpPr>
        <p:spPr>
          <a:xfrm rot="10800000" flipV="1">
            <a:off x="10981487"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2136;p19">
            <a:extLst>
              <a:ext uri="{FF2B5EF4-FFF2-40B4-BE49-F238E27FC236}">
                <a16:creationId xmlns:a16="http://schemas.microsoft.com/office/drawing/2014/main" id="{A4EFDE82-349A-4A53-A0DF-CF4B2F475576}"/>
              </a:ext>
            </a:extLst>
          </p:cNvPr>
          <p:cNvSpPr/>
          <p:nvPr userDrawn="1"/>
        </p:nvSpPr>
        <p:spPr>
          <a:xfrm rot="10800000" flipV="1">
            <a:off x="10864286"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2137;p19">
            <a:extLst>
              <a:ext uri="{FF2B5EF4-FFF2-40B4-BE49-F238E27FC236}">
                <a16:creationId xmlns:a16="http://schemas.microsoft.com/office/drawing/2014/main" id="{7F816D3E-863A-463E-A162-5393492E2521}"/>
              </a:ext>
            </a:extLst>
          </p:cNvPr>
          <p:cNvSpPr/>
          <p:nvPr userDrawn="1"/>
        </p:nvSpPr>
        <p:spPr>
          <a:xfrm rot="10800000" flipV="1">
            <a:off x="10747084"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2138;p19">
            <a:extLst>
              <a:ext uri="{FF2B5EF4-FFF2-40B4-BE49-F238E27FC236}">
                <a16:creationId xmlns:a16="http://schemas.microsoft.com/office/drawing/2014/main" id="{02F9F686-E434-4F33-8615-6D7F24AA83A7}"/>
              </a:ext>
            </a:extLst>
          </p:cNvPr>
          <p:cNvSpPr/>
          <p:nvPr userDrawn="1"/>
        </p:nvSpPr>
        <p:spPr>
          <a:xfrm rot="10800000" flipV="1">
            <a:off x="10981487"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2139;p19">
            <a:extLst>
              <a:ext uri="{FF2B5EF4-FFF2-40B4-BE49-F238E27FC236}">
                <a16:creationId xmlns:a16="http://schemas.microsoft.com/office/drawing/2014/main" id="{811B5E8E-F958-422F-AC9F-456944902846}"/>
              </a:ext>
            </a:extLst>
          </p:cNvPr>
          <p:cNvSpPr/>
          <p:nvPr userDrawn="1"/>
        </p:nvSpPr>
        <p:spPr>
          <a:xfrm rot="10800000" flipV="1">
            <a:off x="10864286"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2" name="Google Shape;2140;p19">
            <a:extLst>
              <a:ext uri="{FF2B5EF4-FFF2-40B4-BE49-F238E27FC236}">
                <a16:creationId xmlns:a16="http://schemas.microsoft.com/office/drawing/2014/main" id="{C1E49C3A-78BD-4D52-B46B-59AE15021969}"/>
              </a:ext>
            </a:extLst>
          </p:cNvPr>
          <p:cNvSpPr/>
          <p:nvPr userDrawn="1"/>
        </p:nvSpPr>
        <p:spPr>
          <a:xfrm rot="10800000" flipV="1">
            <a:off x="10747084"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3" name="Google Shape;2141;p19">
            <a:extLst>
              <a:ext uri="{FF2B5EF4-FFF2-40B4-BE49-F238E27FC236}">
                <a16:creationId xmlns:a16="http://schemas.microsoft.com/office/drawing/2014/main" id="{1CCCEE04-930D-4D13-88CF-FE4E3637B311}"/>
              </a:ext>
            </a:extLst>
          </p:cNvPr>
          <p:cNvSpPr/>
          <p:nvPr userDrawn="1"/>
        </p:nvSpPr>
        <p:spPr>
          <a:xfrm rot="10800000" flipV="1">
            <a:off x="10981487"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4" name="Google Shape;2142;p19">
            <a:extLst>
              <a:ext uri="{FF2B5EF4-FFF2-40B4-BE49-F238E27FC236}">
                <a16:creationId xmlns:a16="http://schemas.microsoft.com/office/drawing/2014/main" id="{AAF031D5-CEE6-4F6C-973B-69C031605817}"/>
              </a:ext>
            </a:extLst>
          </p:cNvPr>
          <p:cNvSpPr/>
          <p:nvPr userDrawn="1"/>
        </p:nvSpPr>
        <p:spPr>
          <a:xfrm rot="10800000" flipV="1">
            <a:off x="10864286"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5" name="Google Shape;2143;p19">
            <a:extLst>
              <a:ext uri="{FF2B5EF4-FFF2-40B4-BE49-F238E27FC236}">
                <a16:creationId xmlns:a16="http://schemas.microsoft.com/office/drawing/2014/main" id="{63324C54-7C62-4051-A733-7E9D6A89235A}"/>
              </a:ext>
            </a:extLst>
          </p:cNvPr>
          <p:cNvSpPr/>
          <p:nvPr userDrawn="1"/>
        </p:nvSpPr>
        <p:spPr>
          <a:xfrm rot="10800000" flipV="1">
            <a:off x="10747084"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6" name="Google Shape;2144;p19">
            <a:extLst>
              <a:ext uri="{FF2B5EF4-FFF2-40B4-BE49-F238E27FC236}">
                <a16:creationId xmlns:a16="http://schemas.microsoft.com/office/drawing/2014/main" id="{50A72160-EFA6-4B49-BDCB-9852BFE8175E}"/>
              </a:ext>
            </a:extLst>
          </p:cNvPr>
          <p:cNvSpPr/>
          <p:nvPr userDrawn="1"/>
        </p:nvSpPr>
        <p:spPr>
          <a:xfrm rot="10800000" flipV="1">
            <a:off x="10512681"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7" name="Google Shape;2145;p19">
            <a:extLst>
              <a:ext uri="{FF2B5EF4-FFF2-40B4-BE49-F238E27FC236}">
                <a16:creationId xmlns:a16="http://schemas.microsoft.com/office/drawing/2014/main" id="{9AD19718-A059-43C2-8DA6-D4A40502618B}"/>
              </a:ext>
            </a:extLst>
          </p:cNvPr>
          <p:cNvSpPr/>
          <p:nvPr userDrawn="1"/>
        </p:nvSpPr>
        <p:spPr>
          <a:xfrm rot="10800000" flipV="1">
            <a:off x="103954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8" name="Google Shape;2146;p19">
            <a:extLst>
              <a:ext uri="{FF2B5EF4-FFF2-40B4-BE49-F238E27FC236}">
                <a16:creationId xmlns:a16="http://schemas.microsoft.com/office/drawing/2014/main" id="{BDA2E025-0C4A-443F-AC70-596F661E039B}"/>
              </a:ext>
            </a:extLst>
          </p:cNvPr>
          <p:cNvSpPr/>
          <p:nvPr userDrawn="1"/>
        </p:nvSpPr>
        <p:spPr>
          <a:xfrm rot="10800000" flipV="1">
            <a:off x="102782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9" name="Google Shape;2147;p19">
            <a:extLst>
              <a:ext uri="{FF2B5EF4-FFF2-40B4-BE49-F238E27FC236}">
                <a16:creationId xmlns:a16="http://schemas.microsoft.com/office/drawing/2014/main" id="{E6AD540F-EAA0-4F0A-9468-DC860AA7459F}"/>
              </a:ext>
            </a:extLst>
          </p:cNvPr>
          <p:cNvSpPr/>
          <p:nvPr userDrawn="1"/>
        </p:nvSpPr>
        <p:spPr>
          <a:xfrm rot="10800000" flipV="1">
            <a:off x="10512681"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0" name="Google Shape;2148;p19">
            <a:extLst>
              <a:ext uri="{FF2B5EF4-FFF2-40B4-BE49-F238E27FC236}">
                <a16:creationId xmlns:a16="http://schemas.microsoft.com/office/drawing/2014/main" id="{AB6066E0-0468-49F0-BD59-F02D6268B3F9}"/>
              </a:ext>
            </a:extLst>
          </p:cNvPr>
          <p:cNvSpPr/>
          <p:nvPr userDrawn="1"/>
        </p:nvSpPr>
        <p:spPr>
          <a:xfrm rot="10800000" flipV="1">
            <a:off x="103954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1" name="Google Shape;2149;p19">
            <a:extLst>
              <a:ext uri="{FF2B5EF4-FFF2-40B4-BE49-F238E27FC236}">
                <a16:creationId xmlns:a16="http://schemas.microsoft.com/office/drawing/2014/main" id="{A695CC7E-D24D-4DB5-8B2C-2DF1C27BA4FA}"/>
              </a:ext>
            </a:extLst>
          </p:cNvPr>
          <p:cNvSpPr/>
          <p:nvPr userDrawn="1"/>
        </p:nvSpPr>
        <p:spPr>
          <a:xfrm rot="10800000" flipV="1">
            <a:off x="102782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2" name="Google Shape;2150;p19">
            <a:extLst>
              <a:ext uri="{FF2B5EF4-FFF2-40B4-BE49-F238E27FC236}">
                <a16:creationId xmlns:a16="http://schemas.microsoft.com/office/drawing/2014/main" id="{1E1A68F0-C12C-4947-96FF-F7EBE237340A}"/>
              </a:ext>
            </a:extLst>
          </p:cNvPr>
          <p:cNvSpPr/>
          <p:nvPr userDrawn="1"/>
        </p:nvSpPr>
        <p:spPr>
          <a:xfrm rot="10800000" flipV="1">
            <a:off x="10512681"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3" name="Google Shape;2151;p19">
            <a:extLst>
              <a:ext uri="{FF2B5EF4-FFF2-40B4-BE49-F238E27FC236}">
                <a16:creationId xmlns:a16="http://schemas.microsoft.com/office/drawing/2014/main" id="{58117967-9811-4B1A-88B9-D2D650A0833D}"/>
              </a:ext>
            </a:extLst>
          </p:cNvPr>
          <p:cNvSpPr/>
          <p:nvPr userDrawn="1"/>
        </p:nvSpPr>
        <p:spPr>
          <a:xfrm rot="10800000" flipV="1">
            <a:off x="103954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4" name="Google Shape;2152;p19">
            <a:extLst>
              <a:ext uri="{FF2B5EF4-FFF2-40B4-BE49-F238E27FC236}">
                <a16:creationId xmlns:a16="http://schemas.microsoft.com/office/drawing/2014/main" id="{320B6B78-236A-48D1-B16B-51360B04DED6}"/>
              </a:ext>
            </a:extLst>
          </p:cNvPr>
          <p:cNvSpPr/>
          <p:nvPr userDrawn="1"/>
        </p:nvSpPr>
        <p:spPr>
          <a:xfrm rot="10800000" flipV="1">
            <a:off x="102782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5" name="Google Shape;2153;p19">
            <a:extLst>
              <a:ext uri="{FF2B5EF4-FFF2-40B4-BE49-F238E27FC236}">
                <a16:creationId xmlns:a16="http://schemas.microsoft.com/office/drawing/2014/main" id="{7E9572DA-B95E-4107-8085-23847837C710}"/>
              </a:ext>
            </a:extLst>
          </p:cNvPr>
          <p:cNvSpPr/>
          <p:nvPr userDrawn="1"/>
        </p:nvSpPr>
        <p:spPr>
          <a:xfrm rot="10800000" flipV="1">
            <a:off x="10629882" y="116333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6" name="Google Shape;2154;p19">
            <a:extLst>
              <a:ext uri="{FF2B5EF4-FFF2-40B4-BE49-F238E27FC236}">
                <a16:creationId xmlns:a16="http://schemas.microsoft.com/office/drawing/2014/main" id="{B91E95B1-5EE4-47FF-A703-8666FB3E5BD8}"/>
              </a:ext>
            </a:extLst>
          </p:cNvPr>
          <p:cNvSpPr/>
          <p:nvPr userDrawn="1"/>
        </p:nvSpPr>
        <p:spPr>
          <a:xfrm rot="10800000" flipV="1">
            <a:off x="10629882" y="1273085"/>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7" name="Google Shape;2155;p19">
            <a:extLst>
              <a:ext uri="{FF2B5EF4-FFF2-40B4-BE49-F238E27FC236}">
                <a16:creationId xmlns:a16="http://schemas.microsoft.com/office/drawing/2014/main" id="{A38D163B-D409-4B48-8B85-9E819034167D}"/>
              </a:ext>
            </a:extLst>
          </p:cNvPr>
          <p:cNvSpPr/>
          <p:nvPr userDrawn="1"/>
        </p:nvSpPr>
        <p:spPr>
          <a:xfrm rot="10800000" flipV="1">
            <a:off x="10629882" y="137118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08" name="Google Shape;2156;p19">
            <a:extLst>
              <a:ext uri="{FF2B5EF4-FFF2-40B4-BE49-F238E27FC236}">
                <a16:creationId xmlns:a16="http://schemas.microsoft.com/office/drawing/2014/main" id="{5BB8E4F7-E766-458B-A7DB-632C660A226D}"/>
              </a:ext>
            </a:extLst>
          </p:cNvPr>
          <p:cNvGrpSpPr/>
          <p:nvPr userDrawn="1"/>
        </p:nvGrpSpPr>
        <p:grpSpPr>
          <a:xfrm rot="5400000" flipV="1">
            <a:off x="10636708" y="1470772"/>
            <a:ext cx="440495" cy="517571"/>
            <a:chOff x="10628069" y="2437255"/>
            <a:chExt cx="369772" cy="748800"/>
          </a:xfrm>
        </p:grpSpPr>
        <p:cxnSp>
          <p:nvCxnSpPr>
            <p:cNvPr id="409" name="Google Shape;2157;p19">
              <a:extLst>
                <a:ext uri="{FF2B5EF4-FFF2-40B4-BE49-F238E27FC236}">
                  <a16:creationId xmlns:a16="http://schemas.microsoft.com/office/drawing/2014/main" id="{6D0B28F6-599A-4EEE-8E5F-633D8B42441A}"/>
                </a:ext>
              </a:extLst>
            </p:cNvPr>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10" name="Google Shape;2158;p19">
              <a:extLst>
                <a:ext uri="{FF2B5EF4-FFF2-40B4-BE49-F238E27FC236}">
                  <a16:creationId xmlns:a16="http://schemas.microsoft.com/office/drawing/2014/main" id="{D56D76C0-476E-40FF-9F84-7F93AE541BD9}"/>
                </a:ext>
              </a:extLst>
            </p:cNvPr>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11" name="Google Shape;2159;p19">
              <a:extLst>
                <a:ext uri="{FF2B5EF4-FFF2-40B4-BE49-F238E27FC236}">
                  <a16:creationId xmlns:a16="http://schemas.microsoft.com/office/drawing/2014/main" id="{4A88018C-C558-41A2-976F-CFEBB6E467A8}"/>
                </a:ext>
              </a:extLst>
            </p:cNvPr>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12" name="Google Shape;2160;p19">
            <a:extLst>
              <a:ext uri="{FF2B5EF4-FFF2-40B4-BE49-F238E27FC236}">
                <a16:creationId xmlns:a16="http://schemas.microsoft.com/office/drawing/2014/main" id="{D4430B6C-2F94-41C9-B6EB-1A909FE9B51E}"/>
              </a:ext>
            </a:extLst>
          </p:cNvPr>
          <p:cNvSpPr/>
          <p:nvPr userDrawn="1"/>
        </p:nvSpPr>
        <p:spPr>
          <a:xfrm rot="5400000" flipV="1">
            <a:off x="10196539" y="150238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3" name="Google Shape;2161;p19">
            <a:extLst>
              <a:ext uri="{FF2B5EF4-FFF2-40B4-BE49-F238E27FC236}">
                <a16:creationId xmlns:a16="http://schemas.microsoft.com/office/drawing/2014/main" id="{DCE98B03-0048-410B-9E4A-AA55D73C9240}"/>
              </a:ext>
            </a:extLst>
          </p:cNvPr>
          <p:cNvSpPr/>
          <p:nvPr userDrawn="1"/>
        </p:nvSpPr>
        <p:spPr>
          <a:xfrm rot="10800000" flipV="1">
            <a:off x="10318163" y="1624207"/>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14" name="Google Shape;2162;p19">
            <a:extLst>
              <a:ext uri="{FF2B5EF4-FFF2-40B4-BE49-F238E27FC236}">
                <a16:creationId xmlns:a16="http://schemas.microsoft.com/office/drawing/2014/main" id="{973583E2-9F63-4D80-9D3E-200FB0F283BF}"/>
              </a:ext>
            </a:extLst>
          </p:cNvPr>
          <p:cNvGrpSpPr/>
          <p:nvPr userDrawn="1"/>
        </p:nvGrpSpPr>
        <p:grpSpPr>
          <a:xfrm rot="16200000" flipH="1" flipV="1">
            <a:off x="9384290" y="270056"/>
            <a:ext cx="679985" cy="679985"/>
            <a:chOff x="6214949" y="2511699"/>
            <a:chExt cx="1123200" cy="1123200"/>
          </a:xfrm>
        </p:grpSpPr>
        <p:sp>
          <p:nvSpPr>
            <p:cNvPr id="415" name="Google Shape;2163;p19">
              <a:extLst>
                <a:ext uri="{FF2B5EF4-FFF2-40B4-BE49-F238E27FC236}">
                  <a16:creationId xmlns:a16="http://schemas.microsoft.com/office/drawing/2014/main" id="{E5C60390-96C0-4FAE-8605-E1B2336843D8}"/>
                </a:ext>
              </a:extLst>
            </p:cNvPr>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6" name="Google Shape;2164;p19">
              <a:extLst>
                <a:ext uri="{FF2B5EF4-FFF2-40B4-BE49-F238E27FC236}">
                  <a16:creationId xmlns:a16="http://schemas.microsoft.com/office/drawing/2014/main" id="{55C0A035-057B-4867-8687-13A4B708B8B6}"/>
                </a:ext>
              </a:extLst>
            </p:cNvPr>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7" name="Google Shape;2165;p19">
              <a:extLst>
                <a:ext uri="{FF2B5EF4-FFF2-40B4-BE49-F238E27FC236}">
                  <a16:creationId xmlns:a16="http://schemas.microsoft.com/office/drawing/2014/main" id="{93928A3B-5F4A-4012-8F76-DE517FDA971C}"/>
                </a:ext>
              </a:extLst>
            </p:cNvPr>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418" name="Group 417">
            <a:extLst>
              <a:ext uri="{FF2B5EF4-FFF2-40B4-BE49-F238E27FC236}">
                <a16:creationId xmlns:a16="http://schemas.microsoft.com/office/drawing/2014/main" id="{3672E208-4EBB-4663-9EBC-702BD11A8A73}"/>
              </a:ext>
            </a:extLst>
          </p:cNvPr>
          <p:cNvGrpSpPr/>
          <p:nvPr userDrawn="1"/>
        </p:nvGrpSpPr>
        <p:grpSpPr>
          <a:xfrm>
            <a:off x="11119448" y="743719"/>
            <a:ext cx="431321" cy="207753"/>
            <a:chOff x="11184673" y="2647468"/>
            <a:chExt cx="748937" cy="369772"/>
          </a:xfrm>
        </p:grpSpPr>
        <p:cxnSp>
          <p:nvCxnSpPr>
            <p:cNvPr id="419" name="Straight Connector 418">
              <a:extLst>
                <a:ext uri="{FF2B5EF4-FFF2-40B4-BE49-F238E27FC236}">
                  <a16:creationId xmlns:a16="http://schemas.microsoft.com/office/drawing/2014/main" id="{DC98C03E-5FB0-418B-AF07-035D070644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B8F3AA6-8F56-44A5-A2A6-B48AB4A9325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57A12389-2934-42B5-A688-B357FE06D6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22" name="Group 421">
            <a:extLst>
              <a:ext uri="{FF2B5EF4-FFF2-40B4-BE49-F238E27FC236}">
                <a16:creationId xmlns:a16="http://schemas.microsoft.com/office/drawing/2014/main" id="{01B0B387-26F1-4598-B462-F61069043B04}"/>
              </a:ext>
            </a:extLst>
          </p:cNvPr>
          <p:cNvGrpSpPr/>
          <p:nvPr userDrawn="1"/>
        </p:nvGrpSpPr>
        <p:grpSpPr>
          <a:xfrm>
            <a:off x="1454988" y="5948323"/>
            <a:ext cx="431321" cy="207753"/>
            <a:chOff x="11184673" y="2647468"/>
            <a:chExt cx="748937" cy="369772"/>
          </a:xfrm>
        </p:grpSpPr>
        <p:cxnSp>
          <p:nvCxnSpPr>
            <p:cNvPr id="423" name="Straight Connector 422">
              <a:extLst>
                <a:ext uri="{FF2B5EF4-FFF2-40B4-BE49-F238E27FC236}">
                  <a16:creationId xmlns:a16="http://schemas.microsoft.com/office/drawing/2014/main" id="{E6F2721D-7096-44A4-8C88-7E9172125DE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D276A0B3-D38C-4180-8B4A-1579DC5D98F3}"/>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70828DA7-331D-4F9C-B67B-098CADE06A7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21556505"/>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2380"/>
        <p:cNvGrpSpPr/>
        <p:nvPr/>
      </p:nvGrpSpPr>
      <p:grpSpPr>
        <a:xfrm>
          <a:off x="0" y="0"/>
          <a:ext cx="0" cy="0"/>
          <a:chOff x="0" y="0"/>
          <a:chExt cx="0" cy="0"/>
        </a:xfrm>
      </p:grpSpPr>
      <p:sp>
        <p:nvSpPr>
          <p:cNvPr id="2488" name="Google Shape;2488;p21"/>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 name="Group 184">
            <a:extLst>
              <a:ext uri="{FF2B5EF4-FFF2-40B4-BE49-F238E27FC236}">
                <a16:creationId xmlns:a16="http://schemas.microsoft.com/office/drawing/2014/main" id="{F47C7961-3601-45F2-A084-0211BA491189}"/>
              </a:ext>
            </a:extLst>
          </p:cNvPr>
          <p:cNvGrpSpPr/>
          <p:nvPr userDrawn="1"/>
        </p:nvGrpSpPr>
        <p:grpSpPr>
          <a:xfrm>
            <a:off x="2822756" y="198407"/>
            <a:ext cx="1397080" cy="1162409"/>
            <a:chOff x="3210946" y="234733"/>
            <a:chExt cx="1560780" cy="1298611"/>
          </a:xfrm>
        </p:grpSpPr>
        <p:cxnSp>
          <p:nvCxnSpPr>
            <p:cNvPr id="186" name="Straight Connector 185">
              <a:extLst>
                <a:ext uri="{FF2B5EF4-FFF2-40B4-BE49-F238E27FC236}">
                  <a16:creationId xmlns:a16="http://schemas.microsoft.com/office/drawing/2014/main" id="{FF9785BE-3044-4210-82FF-CFAA16AE97A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9D71EDA-4D8E-499D-B9A6-170CC5D34BB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63D8DF9-72CF-4DBA-A543-1543A9C802F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BFD04C-1B15-4C08-B0E5-B282E40175E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11635B5-0961-46F6-A1B9-A4CF7F6AA9E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A8B9DD8-ECAF-494A-BB3C-C2A6A54CCD45}"/>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A1FBFD2-7597-4559-9298-8594EB09370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C5D13F8-7B50-468A-9104-7A6C79737597}"/>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381" name="Google Shape;2381;p21"/>
          <p:cNvSpPr txBox="1">
            <a:spLocks noGrp="1"/>
          </p:cNvSpPr>
          <p:nvPr>
            <p:ph type="subTitle" idx="1"/>
          </p:nvPr>
        </p:nvSpPr>
        <p:spPr>
          <a:xfrm>
            <a:off x="4880900" y="331310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382" name="Google Shape;2382;p21"/>
          <p:cNvSpPr txBox="1">
            <a:spLocks noGrp="1"/>
          </p:cNvSpPr>
          <p:nvPr>
            <p:ph type="title"/>
          </p:nvPr>
        </p:nvSpPr>
        <p:spPr>
          <a:xfrm>
            <a:off x="4880900" y="2380250"/>
            <a:ext cx="5581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2383" name="Google Shape;2383;p21"/>
          <p:cNvSpPr txBox="1">
            <a:spLocks noGrp="1"/>
          </p:cNvSpPr>
          <p:nvPr>
            <p:ph type="body" idx="2"/>
          </p:nvPr>
        </p:nvSpPr>
        <p:spPr>
          <a:xfrm>
            <a:off x="4880950" y="417790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2384" name="Google Shape;2384;p21"/>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85" name="Google Shape;2385;p21"/>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6" name="Google Shape;2386;p21"/>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7" name="Google Shape;2387;p21"/>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8" name="Google Shape;2388;p21"/>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389" name="Google Shape;2389;p21"/>
          <p:cNvGrpSpPr/>
          <p:nvPr/>
        </p:nvGrpSpPr>
        <p:grpSpPr>
          <a:xfrm>
            <a:off x="1646424" y="2180813"/>
            <a:ext cx="1005581" cy="675118"/>
            <a:chOff x="10624861" y="3933984"/>
            <a:chExt cx="1115330" cy="748800"/>
          </a:xfrm>
        </p:grpSpPr>
        <p:cxnSp>
          <p:nvCxnSpPr>
            <p:cNvPr id="2390" name="Google Shape;2390;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1" name="Google Shape;2391;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2" name="Google Shape;2392;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3" name="Google Shape;2393;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4" name="Google Shape;2394;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5" name="Google Shape;2395;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6" name="Google Shape;2396;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397" name="Google Shape;2397;p21"/>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8" name="Google Shape;2398;p21"/>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9" name="Google Shape;2399;p21"/>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00" name="Google Shape;2400;p21"/>
          <p:cNvGrpSpPr/>
          <p:nvPr/>
        </p:nvGrpSpPr>
        <p:grpSpPr>
          <a:xfrm>
            <a:off x="130280" y="850164"/>
            <a:ext cx="666771" cy="675118"/>
            <a:chOff x="8943245" y="2438859"/>
            <a:chExt cx="739541" cy="748800"/>
          </a:xfrm>
        </p:grpSpPr>
        <p:cxnSp>
          <p:nvCxnSpPr>
            <p:cNvPr id="2401" name="Google Shape;2401;p2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2" name="Google Shape;2402;p2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3" name="Google Shape;2403;p2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4" name="Google Shape;2404;p2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5" name="Google Shape;2405;p2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06" name="Google Shape;2406;p21"/>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7" name="Google Shape;2407;p21"/>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8" name="Google Shape;2408;p21"/>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9" name="Google Shape;2409;p21"/>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0" name="Google Shape;2410;p21"/>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11" name="Google Shape;2411;p21"/>
          <p:cNvGrpSpPr/>
          <p:nvPr/>
        </p:nvGrpSpPr>
        <p:grpSpPr>
          <a:xfrm>
            <a:off x="1649316" y="848718"/>
            <a:ext cx="333386" cy="675118"/>
            <a:chOff x="10628069" y="2437255"/>
            <a:chExt cx="369772" cy="748800"/>
          </a:xfrm>
        </p:grpSpPr>
        <p:cxnSp>
          <p:nvCxnSpPr>
            <p:cNvPr id="2412" name="Google Shape;2412;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3" name="Google Shape;2413;p2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4" name="Google Shape;2414;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415" name="Google Shape;2415;p21"/>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6" name="Google Shape;2416;p21"/>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7" name="Google Shape;2417;p21"/>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2" name="Google Shape;2422;p21"/>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3" name="Google Shape;2423;p21"/>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4" name="Google Shape;2424;p21"/>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5" name="Google Shape;2425;p21"/>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6" name="Google Shape;2426;p21"/>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7" name="Google Shape;2427;p21"/>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8" name="Google Shape;2428;p21"/>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9" name="Google Shape;2429;p21"/>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0" name="Google Shape;2430;p21"/>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1" name="Google Shape;2431;p21"/>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2" name="Google Shape;2432;p21"/>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33" name="Google Shape;2433;p21"/>
          <p:cNvGrpSpPr/>
          <p:nvPr/>
        </p:nvGrpSpPr>
        <p:grpSpPr>
          <a:xfrm>
            <a:off x="1647870" y="1522721"/>
            <a:ext cx="1005582" cy="675118"/>
            <a:chOff x="10626465" y="3184818"/>
            <a:chExt cx="1115330" cy="748800"/>
          </a:xfrm>
        </p:grpSpPr>
        <p:cxnSp>
          <p:nvCxnSpPr>
            <p:cNvPr id="2434" name="Google Shape;2434;p2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5" name="Google Shape;2435;p2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6" name="Google Shape;2436;p2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7" name="Google Shape;2437;p2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8" name="Google Shape;2438;p2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9" name="Google Shape;2439;p2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40" name="Google Shape;2440;p2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441" name="Google Shape;2441;p21"/>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2" name="Google Shape;2442;p21"/>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43" name="Google Shape;2443;p21"/>
          <p:cNvGrpSpPr/>
          <p:nvPr/>
        </p:nvGrpSpPr>
        <p:grpSpPr>
          <a:xfrm rot="10800000">
            <a:off x="1463590" y="2199016"/>
            <a:ext cx="1365252" cy="685667"/>
            <a:chOff x="10576560" y="3328633"/>
            <a:chExt cx="1514255" cy="760500"/>
          </a:xfrm>
        </p:grpSpPr>
        <p:sp>
          <p:nvSpPr>
            <p:cNvPr id="2444" name="Google Shape;2444;p2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5" name="Google Shape;2445;p2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6" name="Google Shape;2446;p21"/>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7" name="Google Shape;2447;p21"/>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8" name="Google Shape;2448;p21"/>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9" name="Google Shape;2449;p21"/>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0" name="Google Shape;2450;p21"/>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1" name="Google Shape;2451;p21"/>
          <p:cNvGrpSpPr/>
          <p:nvPr/>
        </p:nvGrpSpPr>
        <p:grpSpPr>
          <a:xfrm rot="10800000">
            <a:off x="130068" y="2850048"/>
            <a:ext cx="1365252" cy="685667"/>
            <a:chOff x="10576560" y="3328633"/>
            <a:chExt cx="1514255" cy="760500"/>
          </a:xfrm>
        </p:grpSpPr>
        <p:sp>
          <p:nvSpPr>
            <p:cNvPr id="2452" name="Google Shape;2452;p21"/>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3" name="Google Shape;2453;p21"/>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54" name="Google Shape;2454;p21"/>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5" name="Google Shape;2455;p21"/>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6" name="Google Shape;2456;p21"/>
          <p:cNvGrpSpPr/>
          <p:nvPr/>
        </p:nvGrpSpPr>
        <p:grpSpPr>
          <a:xfrm>
            <a:off x="548466" y="3224854"/>
            <a:ext cx="530682" cy="530682"/>
            <a:chOff x="9392653" y="5061283"/>
            <a:chExt cx="588600" cy="588600"/>
          </a:xfrm>
        </p:grpSpPr>
        <p:sp>
          <p:nvSpPr>
            <p:cNvPr id="2457" name="Google Shape;2457;p21"/>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8" name="Google Shape;2458;p21"/>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9" name="Google Shape;2459;p21"/>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60" name="Google Shape;2460;p21"/>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1" name="Google Shape;2461;p21"/>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2" name="Google Shape;2462;p21"/>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3" name="Google Shape;2463;p21"/>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64" name="Google Shape;2464;p21"/>
          <p:cNvGrpSpPr/>
          <p:nvPr/>
        </p:nvGrpSpPr>
        <p:grpSpPr>
          <a:xfrm>
            <a:off x="1624554" y="3717938"/>
            <a:ext cx="375562" cy="48686"/>
            <a:chOff x="10578164" y="275923"/>
            <a:chExt cx="416551" cy="54000"/>
          </a:xfrm>
        </p:grpSpPr>
        <p:sp>
          <p:nvSpPr>
            <p:cNvPr id="2465" name="Google Shape;246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6" name="Google Shape;246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7" name="Google Shape;246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68" name="Google Shape;2468;p21"/>
          <p:cNvGrpSpPr/>
          <p:nvPr/>
        </p:nvGrpSpPr>
        <p:grpSpPr>
          <a:xfrm>
            <a:off x="1624554" y="3856062"/>
            <a:ext cx="375562" cy="48686"/>
            <a:chOff x="10578164" y="275923"/>
            <a:chExt cx="416551" cy="54000"/>
          </a:xfrm>
        </p:grpSpPr>
        <p:sp>
          <p:nvSpPr>
            <p:cNvPr id="2469" name="Google Shape;2469;p2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0" name="Google Shape;2470;p2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1" name="Google Shape;2471;p2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2" name="Google Shape;2472;p21"/>
          <p:cNvGrpSpPr/>
          <p:nvPr/>
        </p:nvGrpSpPr>
        <p:grpSpPr>
          <a:xfrm>
            <a:off x="1624554" y="3994185"/>
            <a:ext cx="375562" cy="48686"/>
            <a:chOff x="10578164" y="275923"/>
            <a:chExt cx="416551" cy="54000"/>
          </a:xfrm>
        </p:grpSpPr>
        <p:sp>
          <p:nvSpPr>
            <p:cNvPr id="2473" name="Google Shape;2473;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4" name="Google Shape;2474;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5" name="Google Shape;2475;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6" name="Google Shape;2476;p21"/>
          <p:cNvGrpSpPr/>
          <p:nvPr/>
        </p:nvGrpSpPr>
        <p:grpSpPr>
          <a:xfrm>
            <a:off x="2317340" y="3056971"/>
            <a:ext cx="375562" cy="48686"/>
            <a:chOff x="10578164" y="275923"/>
            <a:chExt cx="416551" cy="54000"/>
          </a:xfrm>
        </p:grpSpPr>
        <p:sp>
          <p:nvSpPr>
            <p:cNvPr id="2477" name="Google Shape;2477;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8" name="Google Shape;2478;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9" name="Google Shape;2479;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0" name="Google Shape;2480;p21"/>
          <p:cNvGrpSpPr/>
          <p:nvPr/>
        </p:nvGrpSpPr>
        <p:grpSpPr>
          <a:xfrm>
            <a:off x="2317340" y="3195094"/>
            <a:ext cx="375562" cy="48686"/>
            <a:chOff x="10578164" y="275923"/>
            <a:chExt cx="416551" cy="54000"/>
          </a:xfrm>
        </p:grpSpPr>
        <p:sp>
          <p:nvSpPr>
            <p:cNvPr id="2481" name="Google Shape;2481;p2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2" name="Google Shape;2482;p2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3" name="Google Shape;2483;p2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4" name="Google Shape;2484;p21"/>
          <p:cNvGrpSpPr/>
          <p:nvPr/>
        </p:nvGrpSpPr>
        <p:grpSpPr>
          <a:xfrm>
            <a:off x="2317340" y="3333218"/>
            <a:ext cx="375562" cy="48686"/>
            <a:chOff x="10578164" y="275923"/>
            <a:chExt cx="416551" cy="54000"/>
          </a:xfrm>
        </p:grpSpPr>
        <p:sp>
          <p:nvSpPr>
            <p:cNvPr id="2485" name="Google Shape;248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6" name="Google Shape;248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7" name="Google Shape;248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98" name="Google Shape;2498;p21"/>
          <p:cNvGrpSpPr/>
          <p:nvPr/>
        </p:nvGrpSpPr>
        <p:grpSpPr>
          <a:xfrm rot="-59870">
            <a:off x="2839696" y="180442"/>
            <a:ext cx="1382695" cy="1382610"/>
            <a:chOff x="3247624" y="213651"/>
            <a:chExt cx="1533709" cy="1533614"/>
          </a:xfrm>
        </p:grpSpPr>
        <p:sp>
          <p:nvSpPr>
            <p:cNvPr id="2499" name="Google Shape;2499;p2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00" name="Google Shape;2500;p2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01" name="Google Shape;2501;p21"/>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2" name="Google Shape;2502;p21"/>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3" name="Google Shape;2503;p21"/>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4" name="Google Shape;2504;p21"/>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05" name="Google Shape;2505;p21"/>
          <p:cNvGrpSpPr/>
          <p:nvPr/>
        </p:nvGrpSpPr>
        <p:grpSpPr>
          <a:xfrm rot="5400000">
            <a:off x="4390940" y="188811"/>
            <a:ext cx="348510" cy="675118"/>
            <a:chOff x="10628069" y="2437255"/>
            <a:chExt cx="369772" cy="748800"/>
          </a:xfrm>
        </p:grpSpPr>
        <p:cxnSp>
          <p:nvCxnSpPr>
            <p:cNvPr id="2506" name="Google Shape;2506;p21"/>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7" name="Google Shape;2507;p21"/>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08" name="Google Shape;2508;p21"/>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09" name="Google Shape;2509;p21"/>
          <p:cNvGrpSpPr/>
          <p:nvPr/>
        </p:nvGrpSpPr>
        <p:grpSpPr>
          <a:xfrm rot="5400000">
            <a:off x="4397056" y="863429"/>
            <a:ext cx="333386" cy="675118"/>
            <a:chOff x="10628069" y="2437255"/>
            <a:chExt cx="369772" cy="748800"/>
          </a:xfrm>
        </p:grpSpPr>
        <p:cxnSp>
          <p:nvCxnSpPr>
            <p:cNvPr id="2510" name="Google Shape;2510;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11" name="Google Shape;2511;p21"/>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512" name="Google Shape;2512;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513" name="Google Shape;2513;p21"/>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14" name="Google Shape;2514;p21"/>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5" name="Google Shape;2515;p21"/>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6" name="Google Shape;2516;p21"/>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7" name="Google Shape;2517;p21"/>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8" name="Google Shape;2518;p21"/>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9" name="Google Shape;2519;p21"/>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0" name="Google Shape;2520;p21"/>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1" name="Google Shape;2521;p21"/>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2" name="Google Shape;2522;p21"/>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3" name="Google Shape;2523;p21"/>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4" name="Google Shape;2524;p21"/>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5" name="Google Shape;2525;p21"/>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6" name="Google Shape;2526;p21"/>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7" name="Google Shape;2527;p21"/>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8" name="Google Shape;2528;p21"/>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9" name="Google Shape;2529;p21"/>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0" name="Google Shape;2530;p21"/>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1" name="Google Shape;2531;p21"/>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2" name="Google Shape;2532;p21"/>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3" name="Google Shape;2533;p21"/>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4" name="Google Shape;2534;p21"/>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35" name="Google Shape;2535;p21"/>
          <p:cNvGrpSpPr/>
          <p:nvPr/>
        </p:nvGrpSpPr>
        <p:grpSpPr>
          <a:xfrm rot="5400000">
            <a:off x="2883082" y="2143066"/>
            <a:ext cx="663186" cy="770815"/>
            <a:chOff x="10628069" y="2437255"/>
            <a:chExt cx="369772" cy="748800"/>
          </a:xfrm>
        </p:grpSpPr>
        <p:cxnSp>
          <p:nvCxnSpPr>
            <p:cNvPr id="2536" name="Google Shape;2536;p21"/>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37" name="Google Shape;2537;p21"/>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38" name="Google Shape;2538;p21"/>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539" name="Google Shape;2539;p21"/>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0" name="Google Shape;2540;p21"/>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1" name="Google Shape;2541;p21"/>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2" name="Google Shape;2542;p21"/>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43" name="Google Shape;2543;p21"/>
          <p:cNvGrpSpPr/>
          <p:nvPr/>
        </p:nvGrpSpPr>
        <p:grpSpPr>
          <a:xfrm>
            <a:off x="311640" y="4212632"/>
            <a:ext cx="1017961" cy="675118"/>
            <a:chOff x="10624861" y="3933984"/>
            <a:chExt cx="1115330" cy="748800"/>
          </a:xfrm>
        </p:grpSpPr>
        <p:cxnSp>
          <p:nvCxnSpPr>
            <p:cNvPr id="2544" name="Google Shape;2544;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5" name="Google Shape;2545;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6" name="Google Shape;2546;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7" name="Google Shape;2547;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8" name="Google Shape;2548;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9" name="Google Shape;2549;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50" name="Google Shape;2550;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51" name="Google Shape;2551;p21"/>
          <p:cNvGrpSpPr/>
          <p:nvPr/>
        </p:nvGrpSpPr>
        <p:grpSpPr>
          <a:xfrm rot="-5400000" flipH="1">
            <a:off x="4395734" y="360537"/>
            <a:ext cx="1012677" cy="1012677"/>
            <a:chOff x="6214949" y="2511699"/>
            <a:chExt cx="1123200" cy="1123200"/>
          </a:xfrm>
        </p:grpSpPr>
        <p:sp>
          <p:nvSpPr>
            <p:cNvPr id="2552" name="Google Shape;2552;p21"/>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3" name="Google Shape;2553;p21"/>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4" name="Google Shape;2554;p21"/>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94" name="Group 193">
            <a:extLst>
              <a:ext uri="{FF2B5EF4-FFF2-40B4-BE49-F238E27FC236}">
                <a16:creationId xmlns:a16="http://schemas.microsoft.com/office/drawing/2014/main" id="{B214BE3F-0CBF-4AC7-A8C6-B86E2E5C0058}"/>
              </a:ext>
            </a:extLst>
          </p:cNvPr>
          <p:cNvGrpSpPr/>
          <p:nvPr userDrawn="1"/>
        </p:nvGrpSpPr>
        <p:grpSpPr>
          <a:xfrm>
            <a:off x="2146008" y="1026543"/>
            <a:ext cx="674830" cy="309999"/>
            <a:chOff x="11184673" y="2647468"/>
            <a:chExt cx="748937" cy="369772"/>
          </a:xfrm>
        </p:grpSpPr>
        <p:cxnSp>
          <p:nvCxnSpPr>
            <p:cNvPr id="195" name="Straight Connector 194">
              <a:extLst>
                <a:ext uri="{FF2B5EF4-FFF2-40B4-BE49-F238E27FC236}">
                  <a16:creationId xmlns:a16="http://schemas.microsoft.com/office/drawing/2014/main" id="{9204BB55-24AA-4312-A48D-2E2910C79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9B94189-BA5B-43F8-A109-D741D6018AF8}"/>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3B03632-F134-466E-80AD-852C108DF1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18 Custom Layout 1" preserve="1">
  <p:cSld name="1_018 Custom Layout 1">
    <p:bg>
      <p:bgRef idx="1001">
        <a:schemeClr val="bg1"/>
      </p:bgRef>
    </p:bg>
    <p:spTree>
      <p:nvGrpSpPr>
        <p:cNvPr id="1" name="Shape 2380"/>
        <p:cNvGrpSpPr/>
        <p:nvPr/>
      </p:nvGrpSpPr>
      <p:grpSpPr>
        <a:xfrm>
          <a:off x="0" y="0"/>
          <a:ext cx="0" cy="0"/>
          <a:chOff x="0" y="0"/>
          <a:chExt cx="0" cy="0"/>
        </a:xfrm>
      </p:grpSpPr>
      <p:sp>
        <p:nvSpPr>
          <p:cNvPr id="2488" name="Google Shape;2488;p21"/>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 name="Group 184">
            <a:extLst>
              <a:ext uri="{FF2B5EF4-FFF2-40B4-BE49-F238E27FC236}">
                <a16:creationId xmlns:a16="http://schemas.microsoft.com/office/drawing/2014/main" id="{F47C7961-3601-45F2-A084-0211BA491189}"/>
              </a:ext>
            </a:extLst>
          </p:cNvPr>
          <p:cNvGrpSpPr/>
          <p:nvPr userDrawn="1"/>
        </p:nvGrpSpPr>
        <p:grpSpPr>
          <a:xfrm>
            <a:off x="2822756" y="198407"/>
            <a:ext cx="1397080" cy="1162409"/>
            <a:chOff x="3210946" y="234733"/>
            <a:chExt cx="1560780" cy="1298611"/>
          </a:xfrm>
        </p:grpSpPr>
        <p:cxnSp>
          <p:nvCxnSpPr>
            <p:cNvPr id="186" name="Straight Connector 185">
              <a:extLst>
                <a:ext uri="{FF2B5EF4-FFF2-40B4-BE49-F238E27FC236}">
                  <a16:creationId xmlns:a16="http://schemas.microsoft.com/office/drawing/2014/main" id="{FF9785BE-3044-4210-82FF-CFAA16AE97A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9D71EDA-4D8E-499D-B9A6-170CC5D34BB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63D8DF9-72CF-4DBA-A543-1543A9C802F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BFD04C-1B15-4C08-B0E5-B282E40175E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11635B5-0961-46F6-A1B9-A4CF7F6AA9E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A8B9DD8-ECAF-494A-BB3C-C2A6A54CCD45}"/>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A1FBFD2-7597-4559-9298-8594EB09370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C5D13F8-7B50-468A-9104-7A6C79737597}"/>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381" name="Google Shape;2381;p21"/>
          <p:cNvSpPr txBox="1">
            <a:spLocks noGrp="1"/>
          </p:cNvSpPr>
          <p:nvPr>
            <p:ph type="subTitle" idx="1"/>
          </p:nvPr>
        </p:nvSpPr>
        <p:spPr>
          <a:xfrm>
            <a:off x="4880900" y="331310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382" name="Google Shape;2382;p21"/>
          <p:cNvSpPr txBox="1">
            <a:spLocks noGrp="1"/>
          </p:cNvSpPr>
          <p:nvPr>
            <p:ph type="title"/>
          </p:nvPr>
        </p:nvSpPr>
        <p:spPr>
          <a:xfrm>
            <a:off x="4880900" y="2380250"/>
            <a:ext cx="5581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solidFill>
                  <a:schemeClr val="tx2"/>
                </a:solidFill>
              </a:defRPr>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dirty="0"/>
          </a:p>
        </p:txBody>
      </p:sp>
      <p:sp>
        <p:nvSpPr>
          <p:cNvPr id="2383" name="Google Shape;2383;p21"/>
          <p:cNvSpPr txBox="1">
            <a:spLocks noGrp="1"/>
          </p:cNvSpPr>
          <p:nvPr>
            <p:ph type="body" idx="2"/>
          </p:nvPr>
        </p:nvSpPr>
        <p:spPr>
          <a:xfrm>
            <a:off x="4880950" y="417790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solidFill>
                  <a:schemeClr val="tx2"/>
                </a:solidFill>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2384" name="Google Shape;2384;p21"/>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85" name="Google Shape;2385;p21"/>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6" name="Google Shape;2386;p21"/>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7" name="Google Shape;2387;p21"/>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8" name="Google Shape;2388;p21"/>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389" name="Google Shape;2389;p21"/>
          <p:cNvGrpSpPr/>
          <p:nvPr/>
        </p:nvGrpSpPr>
        <p:grpSpPr>
          <a:xfrm>
            <a:off x="1646424" y="2180813"/>
            <a:ext cx="1005581" cy="675118"/>
            <a:chOff x="10624861" y="3933984"/>
            <a:chExt cx="1115330" cy="748800"/>
          </a:xfrm>
        </p:grpSpPr>
        <p:cxnSp>
          <p:nvCxnSpPr>
            <p:cNvPr id="2390" name="Google Shape;2390;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1" name="Google Shape;2391;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2" name="Google Shape;2392;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3" name="Google Shape;2393;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4" name="Google Shape;2394;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5" name="Google Shape;2395;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6" name="Google Shape;2396;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397" name="Google Shape;2397;p21"/>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8" name="Google Shape;2398;p21"/>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9" name="Google Shape;2399;p21"/>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00" name="Google Shape;2400;p21"/>
          <p:cNvGrpSpPr/>
          <p:nvPr/>
        </p:nvGrpSpPr>
        <p:grpSpPr>
          <a:xfrm>
            <a:off x="130280" y="850164"/>
            <a:ext cx="666771" cy="675118"/>
            <a:chOff x="8943245" y="2438859"/>
            <a:chExt cx="739541" cy="748800"/>
          </a:xfrm>
        </p:grpSpPr>
        <p:cxnSp>
          <p:nvCxnSpPr>
            <p:cNvPr id="2401" name="Google Shape;2401;p2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2" name="Google Shape;2402;p2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3" name="Google Shape;2403;p2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4" name="Google Shape;2404;p2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5" name="Google Shape;2405;p2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06" name="Google Shape;2406;p21"/>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7" name="Google Shape;2407;p21"/>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8" name="Google Shape;2408;p21"/>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9" name="Google Shape;2409;p21"/>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0" name="Google Shape;2410;p21"/>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11" name="Google Shape;2411;p21"/>
          <p:cNvGrpSpPr/>
          <p:nvPr/>
        </p:nvGrpSpPr>
        <p:grpSpPr>
          <a:xfrm>
            <a:off x="1649316" y="848718"/>
            <a:ext cx="333386" cy="675118"/>
            <a:chOff x="10628069" y="2437255"/>
            <a:chExt cx="369772" cy="748800"/>
          </a:xfrm>
        </p:grpSpPr>
        <p:cxnSp>
          <p:nvCxnSpPr>
            <p:cNvPr id="2412" name="Google Shape;2412;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3" name="Google Shape;2413;p2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4" name="Google Shape;2414;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415" name="Google Shape;2415;p21"/>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6" name="Google Shape;2416;p21"/>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7" name="Google Shape;2417;p21"/>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2" name="Google Shape;2422;p21"/>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3" name="Google Shape;2423;p21"/>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4" name="Google Shape;2424;p21"/>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5" name="Google Shape;2425;p21"/>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6" name="Google Shape;2426;p21"/>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7" name="Google Shape;2427;p21"/>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8" name="Google Shape;2428;p21"/>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9" name="Google Shape;2429;p21"/>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0" name="Google Shape;2430;p21"/>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1" name="Google Shape;2431;p21"/>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2" name="Google Shape;2432;p21"/>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33" name="Google Shape;2433;p21"/>
          <p:cNvGrpSpPr/>
          <p:nvPr/>
        </p:nvGrpSpPr>
        <p:grpSpPr>
          <a:xfrm>
            <a:off x="1647870" y="1522721"/>
            <a:ext cx="1005582" cy="675118"/>
            <a:chOff x="10626465" y="3184818"/>
            <a:chExt cx="1115330" cy="748800"/>
          </a:xfrm>
        </p:grpSpPr>
        <p:cxnSp>
          <p:nvCxnSpPr>
            <p:cNvPr id="2434" name="Google Shape;2434;p2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5" name="Google Shape;2435;p2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6" name="Google Shape;2436;p2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7" name="Google Shape;2437;p2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8" name="Google Shape;2438;p2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9" name="Google Shape;2439;p2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40" name="Google Shape;2440;p2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441" name="Google Shape;2441;p21"/>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2" name="Google Shape;2442;p21"/>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43" name="Google Shape;2443;p21"/>
          <p:cNvGrpSpPr/>
          <p:nvPr/>
        </p:nvGrpSpPr>
        <p:grpSpPr>
          <a:xfrm rot="10800000">
            <a:off x="1463590" y="2199016"/>
            <a:ext cx="1365252" cy="685667"/>
            <a:chOff x="10576560" y="3328633"/>
            <a:chExt cx="1514255" cy="760500"/>
          </a:xfrm>
        </p:grpSpPr>
        <p:sp>
          <p:nvSpPr>
            <p:cNvPr id="2444" name="Google Shape;2444;p2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5" name="Google Shape;2445;p2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6" name="Google Shape;2446;p21"/>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7" name="Google Shape;2447;p21"/>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8" name="Google Shape;2448;p21"/>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9" name="Google Shape;2449;p21"/>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0" name="Google Shape;2450;p21"/>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1" name="Google Shape;2451;p21"/>
          <p:cNvGrpSpPr/>
          <p:nvPr/>
        </p:nvGrpSpPr>
        <p:grpSpPr>
          <a:xfrm rot="10800000">
            <a:off x="130068" y="2850048"/>
            <a:ext cx="1365252" cy="685667"/>
            <a:chOff x="10576560" y="3328633"/>
            <a:chExt cx="1514255" cy="760500"/>
          </a:xfrm>
        </p:grpSpPr>
        <p:sp>
          <p:nvSpPr>
            <p:cNvPr id="2452" name="Google Shape;2452;p21"/>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3" name="Google Shape;2453;p21"/>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54" name="Google Shape;2454;p21"/>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5" name="Google Shape;2455;p21"/>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6" name="Google Shape;2456;p21"/>
          <p:cNvGrpSpPr/>
          <p:nvPr/>
        </p:nvGrpSpPr>
        <p:grpSpPr>
          <a:xfrm>
            <a:off x="548466" y="3224854"/>
            <a:ext cx="530682" cy="530682"/>
            <a:chOff x="9392653" y="5061283"/>
            <a:chExt cx="588600" cy="588600"/>
          </a:xfrm>
        </p:grpSpPr>
        <p:sp>
          <p:nvSpPr>
            <p:cNvPr id="2457" name="Google Shape;2457;p21"/>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8" name="Google Shape;2458;p21"/>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9" name="Google Shape;2459;p21"/>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60" name="Google Shape;2460;p21"/>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1" name="Google Shape;2461;p21"/>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2" name="Google Shape;2462;p21"/>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3" name="Google Shape;2463;p21"/>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64" name="Google Shape;2464;p21"/>
          <p:cNvGrpSpPr/>
          <p:nvPr/>
        </p:nvGrpSpPr>
        <p:grpSpPr>
          <a:xfrm>
            <a:off x="1624554" y="3717938"/>
            <a:ext cx="375562" cy="48686"/>
            <a:chOff x="10578164" y="275923"/>
            <a:chExt cx="416551" cy="54000"/>
          </a:xfrm>
        </p:grpSpPr>
        <p:sp>
          <p:nvSpPr>
            <p:cNvPr id="2465" name="Google Shape;246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6" name="Google Shape;246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7" name="Google Shape;246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68" name="Google Shape;2468;p21"/>
          <p:cNvGrpSpPr/>
          <p:nvPr/>
        </p:nvGrpSpPr>
        <p:grpSpPr>
          <a:xfrm>
            <a:off x="1624554" y="3856062"/>
            <a:ext cx="375562" cy="48686"/>
            <a:chOff x="10578164" y="275923"/>
            <a:chExt cx="416551" cy="54000"/>
          </a:xfrm>
        </p:grpSpPr>
        <p:sp>
          <p:nvSpPr>
            <p:cNvPr id="2469" name="Google Shape;2469;p2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0" name="Google Shape;2470;p2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1" name="Google Shape;2471;p2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2" name="Google Shape;2472;p21"/>
          <p:cNvGrpSpPr/>
          <p:nvPr/>
        </p:nvGrpSpPr>
        <p:grpSpPr>
          <a:xfrm>
            <a:off x="1624554" y="3994185"/>
            <a:ext cx="375562" cy="48686"/>
            <a:chOff x="10578164" y="275923"/>
            <a:chExt cx="416551" cy="54000"/>
          </a:xfrm>
        </p:grpSpPr>
        <p:sp>
          <p:nvSpPr>
            <p:cNvPr id="2473" name="Google Shape;2473;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4" name="Google Shape;2474;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5" name="Google Shape;2475;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6" name="Google Shape;2476;p21"/>
          <p:cNvGrpSpPr/>
          <p:nvPr/>
        </p:nvGrpSpPr>
        <p:grpSpPr>
          <a:xfrm>
            <a:off x="2317340" y="3056971"/>
            <a:ext cx="375562" cy="48686"/>
            <a:chOff x="10578164" y="275923"/>
            <a:chExt cx="416551" cy="54000"/>
          </a:xfrm>
        </p:grpSpPr>
        <p:sp>
          <p:nvSpPr>
            <p:cNvPr id="2477" name="Google Shape;2477;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8" name="Google Shape;2478;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9" name="Google Shape;2479;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0" name="Google Shape;2480;p21"/>
          <p:cNvGrpSpPr/>
          <p:nvPr/>
        </p:nvGrpSpPr>
        <p:grpSpPr>
          <a:xfrm>
            <a:off x="2317340" y="3195094"/>
            <a:ext cx="375562" cy="48686"/>
            <a:chOff x="10578164" y="275923"/>
            <a:chExt cx="416551" cy="54000"/>
          </a:xfrm>
        </p:grpSpPr>
        <p:sp>
          <p:nvSpPr>
            <p:cNvPr id="2481" name="Google Shape;2481;p2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2" name="Google Shape;2482;p2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3" name="Google Shape;2483;p2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4" name="Google Shape;2484;p21"/>
          <p:cNvGrpSpPr/>
          <p:nvPr/>
        </p:nvGrpSpPr>
        <p:grpSpPr>
          <a:xfrm>
            <a:off x="2317340" y="3333218"/>
            <a:ext cx="375562" cy="48686"/>
            <a:chOff x="10578164" y="275923"/>
            <a:chExt cx="416551" cy="54000"/>
          </a:xfrm>
        </p:grpSpPr>
        <p:sp>
          <p:nvSpPr>
            <p:cNvPr id="2485" name="Google Shape;248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6" name="Google Shape;248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7" name="Google Shape;248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98" name="Google Shape;2498;p21"/>
          <p:cNvGrpSpPr/>
          <p:nvPr/>
        </p:nvGrpSpPr>
        <p:grpSpPr>
          <a:xfrm rot="-59870">
            <a:off x="2839696" y="180442"/>
            <a:ext cx="1382695" cy="1382610"/>
            <a:chOff x="3247624" y="213651"/>
            <a:chExt cx="1533709" cy="1533614"/>
          </a:xfrm>
        </p:grpSpPr>
        <p:sp>
          <p:nvSpPr>
            <p:cNvPr id="2499" name="Google Shape;2499;p2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00" name="Google Shape;2500;p2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01" name="Google Shape;2501;p21"/>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2" name="Google Shape;2502;p21"/>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3" name="Google Shape;2503;p21"/>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4" name="Google Shape;2504;p21"/>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05" name="Google Shape;2505;p21"/>
          <p:cNvGrpSpPr/>
          <p:nvPr/>
        </p:nvGrpSpPr>
        <p:grpSpPr>
          <a:xfrm rot="5400000">
            <a:off x="4390940" y="188811"/>
            <a:ext cx="348510" cy="675118"/>
            <a:chOff x="10628069" y="2437255"/>
            <a:chExt cx="369772" cy="748800"/>
          </a:xfrm>
        </p:grpSpPr>
        <p:cxnSp>
          <p:nvCxnSpPr>
            <p:cNvPr id="2506" name="Google Shape;2506;p21"/>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7" name="Google Shape;2507;p21"/>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08" name="Google Shape;2508;p21"/>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09" name="Google Shape;2509;p21"/>
          <p:cNvGrpSpPr/>
          <p:nvPr/>
        </p:nvGrpSpPr>
        <p:grpSpPr>
          <a:xfrm rot="5400000">
            <a:off x="4397056" y="863429"/>
            <a:ext cx="333386" cy="675118"/>
            <a:chOff x="10628069" y="2437255"/>
            <a:chExt cx="369772" cy="748800"/>
          </a:xfrm>
        </p:grpSpPr>
        <p:cxnSp>
          <p:nvCxnSpPr>
            <p:cNvPr id="2510" name="Google Shape;2510;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11" name="Google Shape;2511;p21"/>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512" name="Google Shape;2512;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513" name="Google Shape;2513;p21"/>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14" name="Google Shape;2514;p21"/>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5" name="Google Shape;2515;p21"/>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6" name="Google Shape;2516;p21"/>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7" name="Google Shape;2517;p21"/>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8" name="Google Shape;2518;p21"/>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9" name="Google Shape;2519;p21"/>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0" name="Google Shape;2520;p21"/>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1" name="Google Shape;2521;p21"/>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2" name="Google Shape;2522;p21"/>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3" name="Google Shape;2523;p21"/>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4" name="Google Shape;2524;p21"/>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5" name="Google Shape;2525;p21"/>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6" name="Google Shape;2526;p21"/>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7" name="Google Shape;2527;p21"/>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8" name="Google Shape;2528;p21"/>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9" name="Google Shape;2529;p21"/>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0" name="Google Shape;2530;p21"/>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1" name="Google Shape;2531;p21"/>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2" name="Google Shape;2532;p21"/>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3" name="Google Shape;2533;p21"/>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4" name="Google Shape;2534;p21"/>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35" name="Google Shape;2535;p21"/>
          <p:cNvGrpSpPr/>
          <p:nvPr/>
        </p:nvGrpSpPr>
        <p:grpSpPr>
          <a:xfrm rot="5400000">
            <a:off x="2883082" y="2143066"/>
            <a:ext cx="663186" cy="770815"/>
            <a:chOff x="10628069" y="2437255"/>
            <a:chExt cx="369772" cy="748800"/>
          </a:xfrm>
        </p:grpSpPr>
        <p:cxnSp>
          <p:nvCxnSpPr>
            <p:cNvPr id="2536" name="Google Shape;2536;p21"/>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37" name="Google Shape;2537;p21"/>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38" name="Google Shape;2538;p21"/>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539" name="Google Shape;2539;p21"/>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0" name="Google Shape;2540;p21"/>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1" name="Google Shape;2541;p21"/>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2" name="Google Shape;2542;p21"/>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43" name="Google Shape;2543;p21"/>
          <p:cNvGrpSpPr/>
          <p:nvPr/>
        </p:nvGrpSpPr>
        <p:grpSpPr>
          <a:xfrm>
            <a:off x="311640" y="4212632"/>
            <a:ext cx="1017961" cy="675118"/>
            <a:chOff x="10624861" y="3933984"/>
            <a:chExt cx="1115330" cy="748800"/>
          </a:xfrm>
        </p:grpSpPr>
        <p:cxnSp>
          <p:nvCxnSpPr>
            <p:cNvPr id="2544" name="Google Shape;2544;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5" name="Google Shape;2545;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6" name="Google Shape;2546;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7" name="Google Shape;2547;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8" name="Google Shape;2548;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9" name="Google Shape;2549;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50" name="Google Shape;2550;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51" name="Google Shape;2551;p21"/>
          <p:cNvGrpSpPr/>
          <p:nvPr/>
        </p:nvGrpSpPr>
        <p:grpSpPr>
          <a:xfrm rot="-5400000" flipH="1">
            <a:off x="4395734" y="360537"/>
            <a:ext cx="1012677" cy="1012677"/>
            <a:chOff x="6214949" y="2511699"/>
            <a:chExt cx="1123200" cy="1123200"/>
          </a:xfrm>
        </p:grpSpPr>
        <p:sp>
          <p:nvSpPr>
            <p:cNvPr id="2552" name="Google Shape;2552;p21"/>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3" name="Google Shape;2553;p21"/>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4" name="Google Shape;2554;p21"/>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94" name="Group 193">
            <a:extLst>
              <a:ext uri="{FF2B5EF4-FFF2-40B4-BE49-F238E27FC236}">
                <a16:creationId xmlns:a16="http://schemas.microsoft.com/office/drawing/2014/main" id="{B214BE3F-0CBF-4AC7-A8C6-B86E2E5C0058}"/>
              </a:ext>
            </a:extLst>
          </p:cNvPr>
          <p:cNvGrpSpPr/>
          <p:nvPr userDrawn="1"/>
        </p:nvGrpSpPr>
        <p:grpSpPr>
          <a:xfrm>
            <a:off x="2146008" y="1026543"/>
            <a:ext cx="674830" cy="309999"/>
            <a:chOff x="11184673" y="2647468"/>
            <a:chExt cx="748937" cy="369772"/>
          </a:xfrm>
        </p:grpSpPr>
        <p:cxnSp>
          <p:nvCxnSpPr>
            <p:cNvPr id="195" name="Straight Connector 194">
              <a:extLst>
                <a:ext uri="{FF2B5EF4-FFF2-40B4-BE49-F238E27FC236}">
                  <a16:creationId xmlns:a16="http://schemas.microsoft.com/office/drawing/2014/main" id="{9204BB55-24AA-4312-A48D-2E2910C79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9B94189-BA5B-43F8-A109-D741D6018AF8}"/>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3B03632-F134-466E-80AD-852C108DF1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02711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272"/>
        <p:cNvGrpSpPr/>
        <p:nvPr/>
      </p:nvGrpSpPr>
      <p:grpSpPr>
        <a:xfrm>
          <a:off x="0" y="0"/>
          <a:ext cx="0" cy="0"/>
          <a:chOff x="0" y="0"/>
          <a:chExt cx="0" cy="0"/>
        </a:xfrm>
      </p:grpSpPr>
      <p:sp>
        <p:nvSpPr>
          <p:cNvPr id="273" name="Google Shape;273;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Just title" preserve="1">
  <p:cSld name="1_Just title">
    <p:bg>
      <p:bgRef idx="1001">
        <a:schemeClr val="bg1"/>
      </p:bgRef>
    </p:bg>
    <p:spTree>
      <p:nvGrpSpPr>
        <p:cNvPr id="1" name="Shape 272"/>
        <p:cNvGrpSpPr/>
        <p:nvPr/>
      </p:nvGrpSpPr>
      <p:grpSpPr>
        <a:xfrm>
          <a:off x="0" y="0"/>
          <a:ext cx="0" cy="0"/>
          <a:chOff x="0" y="0"/>
          <a:chExt cx="0" cy="0"/>
        </a:xfrm>
      </p:grpSpPr>
      <p:sp>
        <p:nvSpPr>
          <p:cNvPr id="273" name="Google Shape;273;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solidFill>
                  <a:schemeClr val="tx2"/>
                </a:solidFill>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dirty="0"/>
          </a:p>
        </p:txBody>
      </p:sp>
    </p:spTree>
    <p:extLst>
      <p:ext uri="{BB962C8B-B14F-4D97-AF65-F5344CB8AC3E}">
        <p14:creationId xmlns:p14="http://schemas.microsoft.com/office/powerpoint/2010/main" val="407785834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274"/>
        <p:cNvGrpSpPr/>
        <p:nvPr/>
      </p:nvGrpSpPr>
      <p:grpSpPr>
        <a:xfrm>
          <a:off x="0" y="0"/>
          <a:ext cx="0" cy="0"/>
          <a:chOff x="0" y="0"/>
          <a:chExt cx="0" cy="0"/>
        </a:xfrm>
      </p:grpSpPr>
      <p:sp>
        <p:nvSpPr>
          <p:cNvPr id="347" name="Google Shape;347;p4"/>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 name="Group 152">
            <a:extLst>
              <a:ext uri="{FF2B5EF4-FFF2-40B4-BE49-F238E27FC236}">
                <a16:creationId xmlns:a16="http://schemas.microsoft.com/office/drawing/2014/main" id="{2941E918-4695-4AAE-967F-CFFB47A5A284}"/>
              </a:ext>
            </a:extLst>
          </p:cNvPr>
          <p:cNvGrpSpPr/>
          <p:nvPr userDrawn="1"/>
        </p:nvGrpSpPr>
        <p:grpSpPr>
          <a:xfrm>
            <a:off x="2822756" y="198407"/>
            <a:ext cx="1397080" cy="1162409"/>
            <a:chOff x="3210946" y="234733"/>
            <a:chExt cx="1560780" cy="1298611"/>
          </a:xfrm>
        </p:grpSpPr>
        <p:cxnSp>
          <p:nvCxnSpPr>
            <p:cNvPr id="154" name="Straight Connector 153">
              <a:extLst>
                <a:ext uri="{FF2B5EF4-FFF2-40B4-BE49-F238E27FC236}">
                  <a16:creationId xmlns:a16="http://schemas.microsoft.com/office/drawing/2014/main" id="{6C44A3C2-674E-45FD-8425-2B928143E2F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A7366F7-BE1E-4FE5-BBE0-256C7243BBED}"/>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488047-4656-4EEF-B007-0FBAC94B26C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27346F7-7ACA-4017-BB1C-C4803D5EEBC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7D74754-D550-430C-8584-763723FCDF7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73C5832-2815-473D-ACDD-A36AED9F613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5415A-2A26-4BDF-B487-1529510748D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C57E1B-AC6C-401D-A028-A8E0A927137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5" name="Google Shape;275;p4"/>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276" name="Google Shape;276;p4"/>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grpSp>
        <p:nvGrpSpPr>
          <p:cNvPr id="277" name="Google Shape;277;p4"/>
          <p:cNvGrpSpPr/>
          <p:nvPr/>
        </p:nvGrpSpPr>
        <p:grpSpPr>
          <a:xfrm>
            <a:off x="1646424" y="2180813"/>
            <a:ext cx="1005581" cy="675118"/>
            <a:chOff x="10624861" y="3933984"/>
            <a:chExt cx="1115330" cy="748800"/>
          </a:xfrm>
        </p:grpSpPr>
        <p:cxnSp>
          <p:nvCxnSpPr>
            <p:cNvPr id="278" name="Google Shape;278;p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79" name="Google Shape;279;p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0" name="Google Shape;280;p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1" name="Google Shape;281;p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2" name="Google Shape;282;p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3" name="Google Shape;283;p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4" name="Google Shape;284;p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85" name="Google Shape;285;p4"/>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4"/>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87" name="Google Shape;287;p4"/>
          <p:cNvGrpSpPr/>
          <p:nvPr/>
        </p:nvGrpSpPr>
        <p:grpSpPr>
          <a:xfrm>
            <a:off x="130280" y="850164"/>
            <a:ext cx="666771" cy="675118"/>
            <a:chOff x="8943245" y="2438859"/>
            <a:chExt cx="739541" cy="748800"/>
          </a:xfrm>
        </p:grpSpPr>
        <p:cxnSp>
          <p:nvCxnSpPr>
            <p:cNvPr id="288" name="Google Shape;288;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9" name="Google Shape;289;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0" name="Google Shape;290;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1" name="Google Shape;291;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2" name="Google Shape;292;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93" name="Google Shape;293;p4"/>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4"/>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4"/>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4"/>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4"/>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8" name="Google Shape;298;p4"/>
          <p:cNvGrpSpPr/>
          <p:nvPr/>
        </p:nvGrpSpPr>
        <p:grpSpPr>
          <a:xfrm>
            <a:off x="1649316" y="848718"/>
            <a:ext cx="333386" cy="675118"/>
            <a:chOff x="10628069" y="2437255"/>
            <a:chExt cx="369772" cy="748800"/>
          </a:xfrm>
        </p:grpSpPr>
        <p:cxnSp>
          <p:nvCxnSpPr>
            <p:cNvPr id="299" name="Google Shape;299;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0" name="Google Shape;300;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1" name="Google Shape;301;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02" name="Google Shape;302;p4"/>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4"/>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4"/>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4"/>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4"/>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1" name="Google Shape;311;p4"/>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Google Shape;312;p4"/>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3" name="Google Shape;313;p4"/>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4" name="Google Shape;314;p4"/>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5" name="Google Shape;315;p4"/>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6" name="Google Shape;316;p4"/>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7" name="Google Shape;317;p4"/>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8" name="Google Shape;318;p4"/>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9" name="Google Shape;319;p4"/>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20" name="Google Shape;320;p4"/>
          <p:cNvGrpSpPr/>
          <p:nvPr/>
        </p:nvGrpSpPr>
        <p:grpSpPr>
          <a:xfrm>
            <a:off x="1647870" y="1522721"/>
            <a:ext cx="1005582" cy="675118"/>
            <a:chOff x="10626465" y="3184818"/>
            <a:chExt cx="1115330" cy="748800"/>
          </a:xfrm>
        </p:grpSpPr>
        <p:cxnSp>
          <p:nvCxnSpPr>
            <p:cNvPr id="321" name="Google Shape;321;p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28" name="Google Shape;328;p4"/>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4"/>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0" name="Google Shape;330;p4"/>
          <p:cNvGrpSpPr/>
          <p:nvPr/>
        </p:nvGrpSpPr>
        <p:grpSpPr>
          <a:xfrm rot="10800000">
            <a:off x="1463590" y="2199016"/>
            <a:ext cx="1365252" cy="685667"/>
            <a:chOff x="10576560" y="3328633"/>
            <a:chExt cx="1514255" cy="760500"/>
          </a:xfrm>
        </p:grpSpPr>
        <p:sp>
          <p:nvSpPr>
            <p:cNvPr id="331" name="Google Shape;331;p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2" name="Google Shape;332;p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3" name="Google Shape;333;p4"/>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4"/>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4"/>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7" name="Google Shape;337;p4"/>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8" name="Google Shape;338;p4"/>
          <p:cNvGrpSpPr/>
          <p:nvPr/>
        </p:nvGrpSpPr>
        <p:grpSpPr>
          <a:xfrm rot="10800000">
            <a:off x="130068" y="2850048"/>
            <a:ext cx="1365252" cy="685667"/>
            <a:chOff x="10576560" y="3328633"/>
            <a:chExt cx="1514255" cy="760500"/>
          </a:xfrm>
        </p:grpSpPr>
        <p:sp>
          <p:nvSpPr>
            <p:cNvPr id="339" name="Google Shape;339;p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1" name="Google Shape;341;p4"/>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2" name="Google Shape;342;p4"/>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43" name="Google Shape;343;p4"/>
          <p:cNvGrpSpPr/>
          <p:nvPr/>
        </p:nvGrpSpPr>
        <p:grpSpPr>
          <a:xfrm>
            <a:off x="548466" y="3224854"/>
            <a:ext cx="530682" cy="530682"/>
            <a:chOff x="9392653" y="5061283"/>
            <a:chExt cx="588600" cy="588600"/>
          </a:xfrm>
        </p:grpSpPr>
        <p:sp>
          <p:nvSpPr>
            <p:cNvPr id="344" name="Google Shape;344;p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5" name="Google Shape;345;p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7" name="Google Shape;357;p4"/>
          <p:cNvGrpSpPr/>
          <p:nvPr/>
        </p:nvGrpSpPr>
        <p:grpSpPr>
          <a:xfrm rot="-59870">
            <a:off x="2839696" y="180442"/>
            <a:ext cx="1382695" cy="1382610"/>
            <a:chOff x="3247624" y="213651"/>
            <a:chExt cx="1533709" cy="1533614"/>
          </a:xfrm>
        </p:grpSpPr>
        <p:sp>
          <p:nvSpPr>
            <p:cNvPr id="358" name="Google Shape;358;p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9" name="Google Shape;359;p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60" name="Google Shape;360;p4"/>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4"/>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62" name="Google Shape;362;p4"/>
          <p:cNvCxnSpPr/>
          <p:nvPr/>
        </p:nvCxnSpPr>
        <p:spPr>
          <a:xfrm rot="10800000">
            <a:off x="10690912" y="1533322"/>
            <a:ext cx="620400" cy="0"/>
          </a:xfrm>
          <a:prstGeom prst="straightConnector1">
            <a:avLst/>
          </a:prstGeom>
          <a:noFill/>
          <a:ln w="9525" cap="flat" cmpd="sng">
            <a:solidFill>
              <a:schemeClr val="accent3"/>
            </a:solidFill>
            <a:prstDash val="solid"/>
            <a:miter lim="800000"/>
            <a:headEnd type="none" w="sm" len="sm"/>
            <a:tailEnd type="none" w="sm" len="sm"/>
          </a:ln>
        </p:spPr>
      </p:cxnSp>
      <p:sp>
        <p:nvSpPr>
          <p:cNvPr id="363" name="Google Shape;363;p4"/>
          <p:cNvSpPr/>
          <p:nvPr/>
        </p:nvSpPr>
        <p:spPr>
          <a:xfrm rot="10800000">
            <a:off x="11348548" y="85981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4"/>
          <p:cNvSpPr/>
          <p:nvPr/>
        </p:nvSpPr>
        <p:spPr>
          <a:xfrm rot="10800000">
            <a:off x="10685491" y="207293"/>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65" name="Google Shape;365;p4"/>
          <p:cNvGrpSpPr/>
          <p:nvPr/>
        </p:nvGrpSpPr>
        <p:grpSpPr>
          <a:xfrm rot="10800000">
            <a:off x="11356861" y="194012"/>
            <a:ext cx="666771" cy="675118"/>
            <a:chOff x="8943245" y="2438859"/>
            <a:chExt cx="739541" cy="748800"/>
          </a:xfrm>
        </p:grpSpPr>
        <p:cxnSp>
          <p:nvCxnSpPr>
            <p:cNvPr id="366" name="Google Shape;366;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7" name="Google Shape;367;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8" name="Google Shape;368;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9" name="Google Shape;369;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70" name="Google Shape;370;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71" name="Google Shape;371;p4"/>
          <p:cNvSpPr/>
          <p:nvPr/>
        </p:nvSpPr>
        <p:spPr>
          <a:xfrm rot="10800000">
            <a:off x="10896840" y="377733"/>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2" name="Google Shape;372;p4"/>
          <p:cNvSpPr/>
          <p:nvPr/>
        </p:nvSpPr>
        <p:spPr>
          <a:xfrm rot="10800000">
            <a:off x="11074566" y="555459"/>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3" name="Google Shape;373;p4"/>
          <p:cNvSpPr/>
          <p:nvPr/>
        </p:nvSpPr>
        <p:spPr>
          <a:xfrm rot="10800000">
            <a:off x="11235203" y="716096"/>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4"/>
          <p:cNvSpPr/>
          <p:nvPr/>
        </p:nvSpPr>
        <p:spPr>
          <a:xfrm rot="10800000">
            <a:off x="10004919" y="859813"/>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4"/>
          <p:cNvSpPr/>
          <p:nvPr/>
        </p:nvSpPr>
        <p:spPr>
          <a:xfrm rot="10800000">
            <a:off x="10006365" y="18438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6" name="Google Shape;376;p4"/>
          <p:cNvGrpSpPr/>
          <p:nvPr/>
        </p:nvGrpSpPr>
        <p:grpSpPr>
          <a:xfrm rot="10800000">
            <a:off x="10171208" y="195458"/>
            <a:ext cx="333386" cy="675118"/>
            <a:chOff x="10628069" y="2437255"/>
            <a:chExt cx="369772" cy="748800"/>
          </a:xfrm>
        </p:grpSpPr>
        <p:cxnSp>
          <p:nvCxnSpPr>
            <p:cNvPr id="377" name="Google Shape;37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8" name="Google Shape;378;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9" name="Google Shape;37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0" name="Google Shape;380;p4"/>
          <p:cNvSpPr/>
          <p:nvPr/>
        </p:nvSpPr>
        <p:spPr>
          <a:xfrm rot="10800000">
            <a:off x="10158980" y="101098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1" name="Google Shape;381;p4"/>
          <p:cNvSpPr/>
          <p:nvPr/>
        </p:nvSpPr>
        <p:spPr>
          <a:xfrm rot="10800000">
            <a:off x="10245424" y="109742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2" name="Google Shape;382;p4"/>
          <p:cNvSpPr/>
          <p:nvPr/>
        </p:nvSpPr>
        <p:spPr>
          <a:xfrm rot="-5400000">
            <a:off x="9327807" y="18262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7" name="Google Shape;387;p4"/>
          <p:cNvSpPr/>
          <p:nvPr/>
        </p:nvSpPr>
        <p:spPr>
          <a:xfrm rot="10800000">
            <a:off x="9349109" y="877988"/>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4"/>
          <p:cNvSpPr/>
          <p:nvPr/>
        </p:nvSpPr>
        <p:spPr>
          <a:xfrm rot="10800000">
            <a:off x="9492227" y="102110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389;p4"/>
          <p:cNvSpPr/>
          <p:nvPr/>
        </p:nvSpPr>
        <p:spPr>
          <a:xfrm rot="10800000">
            <a:off x="9578672" y="1107550"/>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390;p4"/>
          <p:cNvSpPr/>
          <p:nvPr/>
        </p:nvSpPr>
        <p:spPr>
          <a:xfrm rot="10800000">
            <a:off x="11343099" y="220182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391;p4"/>
          <p:cNvSpPr/>
          <p:nvPr/>
        </p:nvSpPr>
        <p:spPr>
          <a:xfrm rot="-5400000">
            <a:off x="11343175" y="153331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2" name="Google Shape;392;p4"/>
          <p:cNvGrpSpPr/>
          <p:nvPr/>
        </p:nvGrpSpPr>
        <p:grpSpPr>
          <a:xfrm rot="-5400000">
            <a:off x="11506586" y="2213290"/>
            <a:ext cx="348510" cy="675118"/>
            <a:chOff x="10628069" y="2437255"/>
            <a:chExt cx="369772" cy="748800"/>
          </a:xfrm>
        </p:grpSpPr>
        <p:cxnSp>
          <p:nvCxnSpPr>
            <p:cNvPr id="393" name="Google Shape;393;p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94" name="Google Shape;394;p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95" name="Google Shape;395;p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96" name="Google Shape;396;p4"/>
          <p:cNvGrpSpPr/>
          <p:nvPr/>
        </p:nvGrpSpPr>
        <p:grpSpPr>
          <a:xfrm rot="-5400000">
            <a:off x="11515594" y="1538671"/>
            <a:ext cx="333386" cy="675118"/>
            <a:chOff x="10628069" y="2437255"/>
            <a:chExt cx="369772" cy="748800"/>
          </a:xfrm>
        </p:grpSpPr>
        <p:cxnSp>
          <p:nvCxnSpPr>
            <p:cNvPr id="397" name="Google Shape;39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98" name="Google Shape;398;p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99" name="Google Shape;39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400" name="Google Shape;400;p4"/>
          <p:cNvSpPr/>
          <p:nvPr/>
        </p:nvSpPr>
        <p:spPr>
          <a:xfrm flipH="1">
            <a:off x="10676362" y="1533702"/>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01" name="Google Shape;401;p4"/>
          <p:cNvGrpSpPr/>
          <p:nvPr/>
        </p:nvGrpSpPr>
        <p:grpSpPr>
          <a:xfrm rot="5400000" flipH="1">
            <a:off x="10837624" y="1704005"/>
            <a:ext cx="1012677" cy="1012677"/>
            <a:chOff x="6214949" y="2511699"/>
            <a:chExt cx="1123200" cy="1123200"/>
          </a:xfrm>
        </p:grpSpPr>
        <p:sp>
          <p:nvSpPr>
            <p:cNvPr id="402" name="Google Shape;402;p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3" name="Google Shape;403;p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4" name="Google Shape;404;p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62" name="Group 161">
            <a:extLst>
              <a:ext uri="{FF2B5EF4-FFF2-40B4-BE49-F238E27FC236}">
                <a16:creationId xmlns:a16="http://schemas.microsoft.com/office/drawing/2014/main" id="{8E1404DC-9596-4DD2-ADCC-B98B636D7210}"/>
              </a:ext>
            </a:extLst>
          </p:cNvPr>
          <p:cNvGrpSpPr/>
          <p:nvPr userDrawn="1"/>
        </p:nvGrpSpPr>
        <p:grpSpPr>
          <a:xfrm>
            <a:off x="2146008" y="1026543"/>
            <a:ext cx="674830" cy="309999"/>
            <a:chOff x="11184673" y="2647468"/>
            <a:chExt cx="748937" cy="369772"/>
          </a:xfrm>
        </p:grpSpPr>
        <p:cxnSp>
          <p:nvCxnSpPr>
            <p:cNvPr id="163" name="Straight Connector 162">
              <a:extLst>
                <a:ext uri="{FF2B5EF4-FFF2-40B4-BE49-F238E27FC236}">
                  <a16:creationId xmlns:a16="http://schemas.microsoft.com/office/drawing/2014/main" id="{0CC6307B-3A8E-4C0F-A13C-C0476588B0C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A2BE6C-B675-42ED-BF3D-FE4D75E5849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D62A02-2193-41F9-9DAF-2BC54FCF91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43B019D0-04C1-4CAB-AB98-C7C28FE2C64C}"/>
              </a:ext>
            </a:extLst>
          </p:cNvPr>
          <p:cNvGrpSpPr/>
          <p:nvPr userDrawn="1"/>
        </p:nvGrpSpPr>
        <p:grpSpPr>
          <a:xfrm>
            <a:off x="9328937" y="327730"/>
            <a:ext cx="677705" cy="341702"/>
            <a:chOff x="11184673" y="2647468"/>
            <a:chExt cx="748937" cy="369772"/>
          </a:xfrm>
        </p:grpSpPr>
        <p:cxnSp>
          <p:nvCxnSpPr>
            <p:cNvPr id="167" name="Straight Connector 166">
              <a:extLst>
                <a:ext uri="{FF2B5EF4-FFF2-40B4-BE49-F238E27FC236}">
                  <a16:creationId xmlns:a16="http://schemas.microsoft.com/office/drawing/2014/main" id="{36AF974E-212D-43BD-B196-91FD17FA136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07E549-7CFB-4FB7-9F76-A09839E2A0D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793A2F-69EA-419E-AACF-B06FF8F4406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2 Intro" preserve="1">
  <p:cSld name="1_002 Intro">
    <p:bg>
      <p:bgRef idx="1001">
        <a:schemeClr val="bg1"/>
      </p:bgRef>
    </p:bg>
    <p:spTree>
      <p:nvGrpSpPr>
        <p:cNvPr id="1" name="Shape 274"/>
        <p:cNvGrpSpPr/>
        <p:nvPr/>
      </p:nvGrpSpPr>
      <p:grpSpPr>
        <a:xfrm>
          <a:off x="0" y="0"/>
          <a:ext cx="0" cy="0"/>
          <a:chOff x="0" y="0"/>
          <a:chExt cx="0" cy="0"/>
        </a:xfrm>
      </p:grpSpPr>
      <p:sp>
        <p:nvSpPr>
          <p:cNvPr id="347" name="Google Shape;347;p4"/>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 name="Group 152">
            <a:extLst>
              <a:ext uri="{FF2B5EF4-FFF2-40B4-BE49-F238E27FC236}">
                <a16:creationId xmlns:a16="http://schemas.microsoft.com/office/drawing/2014/main" id="{2941E918-4695-4AAE-967F-CFFB47A5A284}"/>
              </a:ext>
            </a:extLst>
          </p:cNvPr>
          <p:cNvGrpSpPr/>
          <p:nvPr userDrawn="1"/>
        </p:nvGrpSpPr>
        <p:grpSpPr>
          <a:xfrm>
            <a:off x="2822756" y="198407"/>
            <a:ext cx="1397080" cy="1162409"/>
            <a:chOff x="3210946" y="234733"/>
            <a:chExt cx="1560780" cy="1298611"/>
          </a:xfrm>
        </p:grpSpPr>
        <p:cxnSp>
          <p:nvCxnSpPr>
            <p:cNvPr id="154" name="Straight Connector 153">
              <a:extLst>
                <a:ext uri="{FF2B5EF4-FFF2-40B4-BE49-F238E27FC236}">
                  <a16:creationId xmlns:a16="http://schemas.microsoft.com/office/drawing/2014/main" id="{6C44A3C2-674E-45FD-8425-2B928143E2F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A7366F7-BE1E-4FE5-BBE0-256C7243BBED}"/>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488047-4656-4EEF-B007-0FBAC94B26C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27346F7-7ACA-4017-BB1C-C4803D5EEBC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7D74754-D550-430C-8584-763723FCDF7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73C5832-2815-473D-ACDD-A36AED9F613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5415A-2A26-4BDF-B487-1529510748D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C57E1B-AC6C-401D-A028-A8E0A927137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5" name="Google Shape;275;p4"/>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solidFill>
                  <a:schemeClr val="tx2"/>
                </a:solidFill>
              </a:defRPr>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276" name="Google Shape;276;p4"/>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lvl1pPr marL="450850" lvl="0" indent="-342900" algn="ctr">
              <a:spcBef>
                <a:spcPts val="0"/>
              </a:spcBef>
              <a:spcAft>
                <a:spcPts val="0"/>
              </a:spcAft>
              <a:buSzPts val="1900"/>
              <a:buFont typeface="Arial" panose="020B0604020202020204" pitchFamily="34" charset="0"/>
              <a:buChar char="•"/>
              <a:defRPr>
                <a:solidFill>
                  <a:schemeClr val="tx2"/>
                </a:solidFill>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dirty="0"/>
          </a:p>
        </p:txBody>
      </p:sp>
      <p:grpSp>
        <p:nvGrpSpPr>
          <p:cNvPr id="277" name="Google Shape;277;p4"/>
          <p:cNvGrpSpPr/>
          <p:nvPr/>
        </p:nvGrpSpPr>
        <p:grpSpPr>
          <a:xfrm>
            <a:off x="1646424" y="2180813"/>
            <a:ext cx="1005581" cy="675118"/>
            <a:chOff x="10624861" y="3933984"/>
            <a:chExt cx="1115330" cy="748800"/>
          </a:xfrm>
        </p:grpSpPr>
        <p:cxnSp>
          <p:nvCxnSpPr>
            <p:cNvPr id="278" name="Google Shape;278;p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79" name="Google Shape;279;p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0" name="Google Shape;280;p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1" name="Google Shape;281;p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2" name="Google Shape;282;p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3" name="Google Shape;283;p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4" name="Google Shape;284;p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85" name="Google Shape;285;p4"/>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4"/>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87" name="Google Shape;287;p4"/>
          <p:cNvGrpSpPr/>
          <p:nvPr/>
        </p:nvGrpSpPr>
        <p:grpSpPr>
          <a:xfrm>
            <a:off x="130280" y="850164"/>
            <a:ext cx="666771" cy="675118"/>
            <a:chOff x="8943245" y="2438859"/>
            <a:chExt cx="739541" cy="748800"/>
          </a:xfrm>
        </p:grpSpPr>
        <p:cxnSp>
          <p:nvCxnSpPr>
            <p:cNvPr id="288" name="Google Shape;288;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9" name="Google Shape;289;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0" name="Google Shape;290;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1" name="Google Shape;291;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2" name="Google Shape;292;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93" name="Google Shape;293;p4"/>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4"/>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4"/>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4"/>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4"/>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8" name="Google Shape;298;p4"/>
          <p:cNvGrpSpPr/>
          <p:nvPr/>
        </p:nvGrpSpPr>
        <p:grpSpPr>
          <a:xfrm>
            <a:off x="1649316" y="848718"/>
            <a:ext cx="333386" cy="675118"/>
            <a:chOff x="10628069" y="2437255"/>
            <a:chExt cx="369772" cy="748800"/>
          </a:xfrm>
        </p:grpSpPr>
        <p:cxnSp>
          <p:nvCxnSpPr>
            <p:cNvPr id="299" name="Google Shape;299;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0" name="Google Shape;300;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1" name="Google Shape;301;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02" name="Google Shape;302;p4"/>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4"/>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4"/>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4"/>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4"/>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1" name="Google Shape;311;p4"/>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Google Shape;312;p4"/>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3" name="Google Shape;313;p4"/>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4" name="Google Shape;314;p4"/>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5" name="Google Shape;315;p4"/>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6" name="Google Shape;316;p4"/>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7" name="Google Shape;317;p4"/>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8" name="Google Shape;318;p4"/>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9" name="Google Shape;319;p4"/>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20" name="Google Shape;320;p4"/>
          <p:cNvGrpSpPr/>
          <p:nvPr/>
        </p:nvGrpSpPr>
        <p:grpSpPr>
          <a:xfrm>
            <a:off x="1647870" y="1522721"/>
            <a:ext cx="1005582" cy="675118"/>
            <a:chOff x="10626465" y="3184818"/>
            <a:chExt cx="1115330" cy="748800"/>
          </a:xfrm>
        </p:grpSpPr>
        <p:cxnSp>
          <p:nvCxnSpPr>
            <p:cNvPr id="321" name="Google Shape;321;p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28" name="Google Shape;328;p4"/>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4"/>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0" name="Google Shape;330;p4"/>
          <p:cNvGrpSpPr/>
          <p:nvPr/>
        </p:nvGrpSpPr>
        <p:grpSpPr>
          <a:xfrm rot="10800000">
            <a:off x="1463590" y="2199016"/>
            <a:ext cx="1365252" cy="685667"/>
            <a:chOff x="10576560" y="3328633"/>
            <a:chExt cx="1514255" cy="760500"/>
          </a:xfrm>
        </p:grpSpPr>
        <p:sp>
          <p:nvSpPr>
            <p:cNvPr id="331" name="Google Shape;331;p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2" name="Google Shape;332;p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3" name="Google Shape;333;p4"/>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4"/>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4"/>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7" name="Google Shape;337;p4"/>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8" name="Google Shape;338;p4"/>
          <p:cNvGrpSpPr/>
          <p:nvPr/>
        </p:nvGrpSpPr>
        <p:grpSpPr>
          <a:xfrm rot="10800000">
            <a:off x="130068" y="2850048"/>
            <a:ext cx="1365252" cy="685667"/>
            <a:chOff x="10576560" y="3328633"/>
            <a:chExt cx="1514255" cy="760500"/>
          </a:xfrm>
        </p:grpSpPr>
        <p:sp>
          <p:nvSpPr>
            <p:cNvPr id="339" name="Google Shape;339;p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1" name="Google Shape;341;p4"/>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2" name="Google Shape;342;p4"/>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43" name="Google Shape;343;p4"/>
          <p:cNvGrpSpPr/>
          <p:nvPr/>
        </p:nvGrpSpPr>
        <p:grpSpPr>
          <a:xfrm>
            <a:off x="548466" y="3224854"/>
            <a:ext cx="530682" cy="530682"/>
            <a:chOff x="9392653" y="5061283"/>
            <a:chExt cx="588600" cy="588600"/>
          </a:xfrm>
        </p:grpSpPr>
        <p:sp>
          <p:nvSpPr>
            <p:cNvPr id="344" name="Google Shape;344;p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5" name="Google Shape;345;p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7" name="Google Shape;357;p4"/>
          <p:cNvGrpSpPr/>
          <p:nvPr/>
        </p:nvGrpSpPr>
        <p:grpSpPr>
          <a:xfrm rot="-59870">
            <a:off x="2839696" y="180442"/>
            <a:ext cx="1382695" cy="1382610"/>
            <a:chOff x="3247624" y="213651"/>
            <a:chExt cx="1533709" cy="1533614"/>
          </a:xfrm>
        </p:grpSpPr>
        <p:sp>
          <p:nvSpPr>
            <p:cNvPr id="358" name="Google Shape;358;p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9" name="Google Shape;359;p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60" name="Google Shape;360;p4"/>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4"/>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62" name="Google Shape;362;p4"/>
          <p:cNvCxnSpPr/>
          <p:nvPr/>
        </p:nvCxnSpPr>
        <p:spPr>
          <a:xfrm rot="10800000">
            <a:off x="10690912" y="1533322"/>
            <a:ext cx="620400" cy="0"/>
          </a:xfrm>
          <a:prstGeom prst="straightConnector1">
            <a:avLst/>
          </a:prstGeom>
          <a:noFill/>
          <a:ln w="9525" cap="flat" cmpd="sng">
            <a:solidFill>
              <a:schemeClr val="accent3"/>
            </a:solidFill>
            <a:prstDash val="solid"/>
            <a:miter lim="800000"/>
            <a:headEnd type="none" w="sm" len="sm"/>
            <a:tailEnd type="none" w="sm" len="sm"/>
          </a:ln>
        </p:spPr>
      </p:cxnSp>
      <p:sp>
        <p:nvSpPr>
          <p:cNvPr id="363" name="Google Shape;363;p4"/>
          <p:cNvSpPr/>
          <p:nvPr/>
        </p:nvSpPr>
        <p:spPr>
          <a:xfrm rot="10800000">
            <a:off x="11348548" y="85981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4"/>
          <p:cNvSpPr/>
          <p:nvPr/>
        </p:nvSpPr>
        <p:spPr>
          <a:xfrm rot="10800000">
            <a:off x="10685491" y="207293"/>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65" name="Google Shape;365;p4"/>
          <p:cNvGrpSpPr/>
          <p:nvPr/>
        </p:nvGrpSpPr>
        <p:grpSpPr>
          <a:xfrm rot="10800000">
            <a:off x="11356861" y="194012"/>
            <a:ext cx="666771" cy="675118"/>
            <a:chOff x="8943245" y="2438859"/>
            <a:chExt cx="739541" cy="748800"/>
          </a:xfrm>
        </p:grpSpPr>
        <p:cxnSp>
          <p:nvCxnSpPr>
            <p:cNvPr id="366" name="Google Shape;366;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7" name="Google Shape;367;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8" name="Google Shape;368;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9" name="Google Shape;369;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70" name="Google Shape;370;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71" name="Google Shape;371;p4"/>
          <p:cNvSpPr/>
          <p:nvPr/>
        </p:nvSpPr>
        <p:spPr>
          <a:xfrm rot="10800000">
            <a:off x="10896840" y="377733"/>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2" name="Google Shape;372;p4"/>
          <p:cNvSpPr/>
          <p:nvPr/>
        </p:nvSpPr>
        <p:spPr>
          <a:xfrm rot="10800000">
            <a:off x="11074566" y="555459"/>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3" name="Google Shape;373;p4"/>
          <p:cNvSpPr/>
          <p:nvPr/>
        </p:nvSpPr>
        <p:spPr>
          <a:xfrm rot="10800000">
            <a:off x="11235203" y="716096"/>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4"/>
          <p:cNvSpPr/>
          <p:nvPr/>
        </p:nvSpPr>
        <p:spPr>
          <a:xfrm rot="10800000">
            <a:off x="10004919" y="859813"/>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4"/>
          <p:cNvSpPr/>
          <p:nvPr/>
        </p:nvSpPr>
        <p:spPr>
          <a:xfrm rot="10800000">
            <a:off x="10006365" y="18438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6" name="Google Shape;376;p4"/>
          <p:cNvGrpSpPr/>
          <p:nvPr/>
        </p:nvGrpSpPr>
        <p:grpSpPr>
          <a:xfrm rot="10800000">
            <a:off x="10171208" y="195458"/>
            <a:ext cx="333386" cy="675118"/>
            <a:chOff x="10628069" y="2437255"/>
            <a:chExt cx="369772" cy="748800"/>
          </a:xfrm>
        </p:grpSpPr>
        <p:cxnSp>
          <p:nvCxnSpPr>
            <p:cNvPr id="377" name="Google Shape;37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8" name="Google Shape;378;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9" name="Google Shape;37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0" name="Google Shape;380;p4"/>
          <p:cNvSpPr/>
          <p:nvPr/>
        </p:nvSpPr>
        <p:spPr>
          <a:xfrm rot="10800000">
            <a:off x="10158980" y="101098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1" name="Google Shape;381;p4"/>
          <p:cNvSpPr/>
          <p:nvPr/>
        </p:nvSpPr>
        <p:spPr>
          <a:xfrm rot="10800000">
            <a:off x="10245424" y="109742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2" name="Google Shape;382;p4"/>
          <p:cNvSpPr/>
          <p:nvPr/>
        </p:nvSpPr>
        <p:spPr>
          <a:xfrm rot="-5400000">
            <a:off x="9327807" y="18262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7" name="Google Shape;387;p4"/>
          <p:cNvSpPr/>
          <p:nvPr/>
        </p:nvSpPr>
        <p:spPr>
          <a:xfrm rot="10800000">
            <a:off x="9349109" y="877988"/>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4"/>
          <p:cNvSpPr/>
          <p:nvPr/>
        </p:nvSpPr>
        <p:spPr>
          <a:xfrm rot="10800000">
            <a:off x="9492227" y="102110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389;p4"/>
          <p:cNvSpPr/>
          <p:nvPr/>
        </p:nvSpPr>
        <p:spPr>
          <a:xfrm rot="10800000">
            <a:off x="9578672" y="1107550"/>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390;p4"/>
          <p:cNvSpPr/>
          <p:nvPr/>
        </p:nvSpPr>
        <p:spPr>
          <a:xfrm rot="10800000">
            <a:off x="11343099" y="220182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391;p4"/>
          <p:cNvSpPr/>
          <p:nvPr/>
        </p:nvSpPr>
        <p:spPr>
          <a:xfrm rot="-5400000">
            <a:off x="11343175" y="153331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2" name="Google Shape;392;p4"/>
          <p:cNvGrpSpPr/>
          <p:nvPr/>
        </p:nvGrpSpPr>
        <p:grpSpPr>
          <a:xfrm rot="-5400000">
            <a:off x="11506586" y="2213290"/>
            <a:ext cx="348510" cy="675118"/>
            <a:chOff x="10628069" y="2437255"/>
            <a:chExt cx="369772" cy="748800"/>
          </a:xfrm>
        </p:grpSpPr>
        <p:cxnSp>
          <p:nvCxnSpPr>
            <p:cNvPr id="393" name="Google Shape;393;p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94" name="Google Shape;394;p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95" name="Google Shape;395;p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96" name="Google Shape;396;p4"/>
          <p:cNvGrpSpPr/>
          <p:nvPr/>
        </p:nvGrpSpPr>
        <p:grpSpPr>
          <a:xfrm rot="-5400000">
            <a:off x="11515594" y="1538671"/>
            <a:ext cx="333386" cy="675118"/>
            <a:chOff x="10628069" y="2437255"/>
            <a:chExt cx="369772" cy="748800"/>
          </a:xfrm>
        </p:grpSpPr>
        <p:cxnSp>
          <p:nvCxnSpPr>
            <p:cNvPr id="397" name="Google Shape;39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98" name="Google Shape;398;p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99" name="Google Shape;39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400" name="Google Shape;400;p4"/>
          <p:cNvSpPr/>
          <p:nvPr/>
        </p:nvSpPr>
        <p:spPr>
          <a:xfrm flipH="1">
            <a:off x="10676362" y="1533702"/>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01" name="Google Shape;401;p4"/>
          <p:cNvGrpSpPr/>
          <p:nvPr/>
        </p:nvGrpSpPr>
        <p:grpSpPr>
          <a:xfrm rot="5400000" flipH="1">
            <a:off x="10837624" y="1704005"/>
            <a:ext cx="1012677" cy="1012677"/>
            <a:chOff x="6214949" y="2511699"/>
            <a:chExt cx="1123200" cy="1123200"/>
          </a:xfrm>
        </p:grpSpPr>
        <p:sp>
          <p:nvSpPr>
            <p:cNvPr id="402" name="Google Shape;402;p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3" name="Google Shape;403;p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4" name="Google Shape;404;p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62" name="Group 161">
            <a:extLst>
              <a:ext uri="{FF2B5EF4-FFF2-40B4-BE49-F238E27FC236}">
                <a16:creationId xmlns:a16="http://schemas.microsoft.com/office/drawing/2014/main" id="{8E1404DC-9596-4DD2-ADCC-B98B636D7210}"/>
              </a:ext>
            </a:extLst>
          </p:cNvPr>
          <p:cNvGrpSpPr/>
          <p:nvPr userDrawn="1"/>
        </p:nvGrpSpPr>
        <p:grpSpPr>
          <a:xfrm>
            <a:off x="2146008" y="1026543"/>
            <a:ext cx="674830" cy="309999"/>
            <a:chOff x="11184673" y="2647468"/>
            <a:chExt cx="748937" cy="369772"/>
          </a:xfrm>
        </p:grpSpPr>
        <p:cxnSp>
          <p:nvCxnSpPr>
            <p:cNvPr id="163" name="Straight Connector 162">
              <a:extLst>
                <a:ext uri="{FF2B5EF4-FFF2-40B4-BE49-F238E27FC236}">
                  <a16:creationId xmlns:a16="http://schemas.microsoft.com/office/drawing/2014/main" id="{0CC6307B-3A8E-4C0F-A13C-C0476588B0C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A2BE6C-B675-42ED-BF3D-FE4D75E5849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D62A02-2193-41F9-9DAF-2BC54FCF91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43B019D0-04C1-4CAB-AB98-C7C28FE2C64C}"/>
              </a:ext>
            </a:extLst>
          </p:cNvPr>
          <p:cNvGrpSpPr/>
          <p:nvPr userDrawn="1"/>
        </p:nvGrpSpPr>
        <p:grpSpPr>
          <a:xfrm>
            <a:off x="9328937" y="327730"/>
            <a:ext cx="677705" cy="341702"/>
            <a:chOff x="11184673" y="2647468"/>
            <a:chExt cx="748937" cy="369772"/>
          </a:xfrm>
        </p:grpSpPr>
        <p:cxnSp>
          <p:nvCxnSpPr>
            <p:cNvPr id="167" name="Straight Connector 166">
              <a:extLst>
                <a:ext uri="{FF2B5EF4-FFF2-40B4-BE49-F238E27FC236}">
                  <a16:creationId xmlns:a16="http://schemas.microsoft.com/office/drawing/2014/main" id="{36AF974E-212D-43BD-B196-91FD17FA136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07E549-7CFB-4FB7-9F76-A09839E2A0D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793A2F-69EA-419E-AACF-B06FF8F4406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447638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3 Talking Points" preserve="1" userDrawn="1">
  <p:cSld name="1_003 Talking Points">
    <p:bg>
      <p:bgRef idx="1001">
        <a:schemeClr val="bg1"/>
      </p:bgRef>
    </p:bg>
    <p:spTree>
      <p:nvGrpSpPr>
        <p:cNvPr id="1" name="Shape 405"/>
        <p:cNvGrpSpPr/>
        <p:nvPr/>
      </p:nvGrpSpPr>
      <p:grpSpPr>
        <a:xfrm>
          <a:off x="0" y="0"/>
          <a:ext cx="0" cy="0"/>
          <a:chOff x="0" y="0"/>
          <a:chExt cx="0" cy="0"/>
        </a:xfrm>
      </p:grpSpPr>
      <p:sp>
        <p:nvSpPr>
          <p:cNvPr id="407" name="Google Shape;407;p5"/>
          <p:cNvSpPr txBox="1">
            <a:spLocks noGrp="1"/>
          </p:cNvSpPr>
          <p:nvPr>
            <p:ph type="body" idx="1" hasCustomPrompt="1"/>
          </p:nvPr>
        </p:nvSpPr>
        <p:spPr>
          <a:xfrm>
            <a:off x="519691" y="1708475"/>
            <a:ext cx="9341700" cy="4510200"/>
          </a:xfrm>
          <a:prstGeom prst="rect">
            <a:avLst/>
          </a:prstGeom>
          <a:noFill/>
          <a:ln>
            <a:noFill/>
          </a:ln>
        </p:spPr>
        <p:txBody>
          <a:bodyPr spcFirstLastPara="1" wrap="square" lIns="121900" tIns="121900" rIns="121900" bIns="121900" anchor="t" anchorCtr="0">
            <a:noAutofit/>
          </a:bodyPr>
          <a:lstStyle>
            <a:lvl1pPr>
              <a:defRPr lang="en-US" dirty="0" smtClean="0">
                <a:solidFill>
                  <a:schemeClr val="tx2"/>
                </a:solidFill>
              </a:defRPr>
            </a:lvl1pPr>
            <a:lvl2pPr>
              <a:defRPr lang="en-US" dirty="0" smtClean="0">
                <a:solidFill>
                  <a:schemeClr val="tx2"/>
                </a:solidFill>
              </a:defRPr>
            </a:lvl2pPr>
            <a:lvl3pPr>
              <a:defRPr lang="en-US" dirty="0" smtClean="0">
                <a:solidFill>
                  <a:schemeClr val="tx2"/>
                </a:solidFill>
              </a:defRPr>
            </a:lvl3pPr>
            <a:lvl4pPr>
              <a:defRPr dirty="0">
                <a:solidFill>
                  <a:schemeClr val="tx2"/>
                </a:solidFill>
              </a:defRPr>
            </a:lvl4pPr>
          </a:lstStyle>
          <a:p>
            <a:pPr marL="450850" lvl="0" indent="-342900">
              <a:lnSpc>
                <a:spcPct val="100000"/>
              </a:lnSpc>
              <a:buClr>
                <a:schemeClr val="tx2"/>
              </a:buClr>
              <a:buFont typeface="Wingdings" panose="05000000000000000000" pitchFamily="2" charset="2"/>
              <a:buChar char="§"/>
            </a:pPr>
            <a:r>
              <a:rPr lang="en-US" dirty="0"/>
              <a:t>One</a:t>
            </a:r>
          </a:p>
          <a:p>
            <a:pPr marL="908050" lvl="1" indent="-342900">
              <a:lnSpc>
                <a:spcPct val="100000"/>
              </a:lnSpc>
              <a:spcBef>
                <a:spcPts val="1200"/>
              </a:spcBef>
              <a:buClr>
                <a:schemeClr val="tx2"/>
              </a:buClr>
              <a:buFont typeface="Wingdings" panose="05000000000000000000" pitchFamily="2" charset="2"/>
              <a:buChar char="§"/>
            </a:pPr>
            <a:r>
              <a:rPr lang="en-US" dirty="0"/>
              <a:t>Two</a:t>
            </a:r>
          </a:p>
          <a:p>
            <a:pPr marL="1365250" lvl="2" indent="-342900">
              <a:lnSpc>
                <a:spcPct val="100000"/>
              </a:lnSpc>
              <a:spcBef>
                <a:spcPts val="1200"/>
              </a:spcBef>
              <a:buClr>
                <a:schemeClr val="tx2"/>
              </a:buClr>
              <a:buFont typeface="Wingdings" panose="05000000000000000000" pitchFamily="2" charset="2"/>
              <a:buChar char="§"/>
            </a:pPr>
            <a:r>
              <a:rPr lang="en-US" dirty="0"/>
              <a:t>Three</a:t>
            </a:r>
          </a:p>
          <a:p>
            <a:pPr marL="1822450" lvl="3" indent="-342900">
              <a:lnSpc>
                <a:spcPct val="100000"/>
              </a:lnSpc>
              <a:spcBef>
                <a:spcPts val="1200"/>
              </a:spcBef>
              <a:buClr>
                <a:schemeClr val="tx2"/>
              </a:buClr>
              <a:buFont typeface="Wingdings" panose="05000000000000000000" pitchFamily="2" charset="2"/>
              <a:buChar char="§"/>
            </a:pPr>
            <a:r>
              <a:rPr lang="en-US" dirty="0"/>
              <a:t>Four</a:t>
            </a:r>
            <a:endParaRPr dirty="0"/>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 name="Title 1">
            <a:extLst>
              <a:ext uri="{FF2B5EF4-FFF2-40B4-BE49-F238E27FC236}">
                <a16:creationId xmlns:a16="http://schemas.microsoft.com/office/drawing/2014/main" id="{36E49CB1-7B7C-BB60-FDF0-E1AAE12D5D90}"/>
              </a:ext>
            </a:extLst>
          </p:cNvPr>
          <p:cNvSpPr>
            <a:spLocks noGrp="1"/>
          </p:cNvSpPr>
          <p:nvPr>
            <p:ph type="title"/>
          </p:nvPr>
        </p:nvSpPr>
        <p:spPr/>
        <p:txBody>
          <a:bodyPr/>
          <a:lstStyle>
            <a:lvl1pPr>
              <a:defRPr>
                <a:solidFill>
                  <a:schemeClr val="tx2"/>
                </a:solidFill>
              </a:defRPr>
            </a:lvl1pPr>
          </a:lstStyle>
          <a:p>
            <a:r>
              <a:rPr lang="en-US" dirty="0"/>
              <a:t>Click to edit Master title style</a:t>
            </a:r>
            <a:endParaRPr lang="en-SE" dirty="0"/>
          </a:p>
        </p:txBody>
      </p:sp>
    </p:spTree>
    <p:extLst>
      <p:ext uri="{BB962C8B-B14F-4D97-AF65-F5344CB8AC3E}">
        <p14:creationId xmlns:p14="http://schemas.microsoft.com/office/powerpoint/2010/main" val="400106989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4 Section Title" userDrawn="1">
  <p:cSld name="CUSTOM_3">
    <p:bg>
      <p:bgPr>
        <a:solidFill>
          <a:srgbClr val="1E1E1F"/>
        </a:solidFill>
        <a:effectLst/>
      </p:bgPr>
    </p:bg>
    <p:spTree>
      <p:nvGrpSpPr>
        <p:cNvPr id="1" name="Shape 506"/>
        <p:cNvGrpSpPr/>
        <p:nvPr/>
      </p:nvGrpSpPr>
      <p:grpSpPr>
        <a:xfrm>
          <a:off x="0" y="0"/>
          <a:ext cx="0" cy="0"/>
          <a:chOff x="0" y="0"/>
          <a:chExt cx="0" cy="0"/>
        </a:xfrm>
      </p:grpSpPr>
      <p:sp>
        <p:nvSpPr>
          <p:cNvPr id="579" name="Google Shape;579;p6"/>
          <p:cNvSpPr/>
          <p:nvPr/>
        </p:nvSpPr>
        <p:spPr>
          <a:xfrm flipH="1">
            <a:off x="8744766" y="238130"/>
            <a:ext cx="1128000" cy="10851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2" name="Group 131">
            <a:extLst>
              <a:ext uri="{FF2B5EF4-FFF2-40B4-BE49-F238E27FC236}">
                <a16:creationId xmlns:a16="http://schemas.microsoft.com/office/drawing/2014/main" id="{5B85E3D0-E5AF-4BFB-B5A7-9015C3D5436B}"/>
              </a:ext>
            </a:extLst>
          </p:cNvPr>
          <p:cNvGrpSpPr/>
          <p:nvPr userDrawn="1"/>
        </p:nvGrpSpPr>
        <p:grpSpPr>
          <a:xfrm>
            <a:off x="8464431" y="232913"/>
            <a:ext cx="1397080" cy="946748"/>
            <a:chOff x="3210946" y="234733"/>
            <a:chExt cx="1560780" cy="1298611"/>
          </a:xfrm>
        </p:grpSpPr>
        <p:cxnSp>
          <p:nvCxnSpPr>
            <p:cNvPr id="133" name="Straight Connector 132">
              <a:extLst>
                <a:ext uri="{FF2B5EF4-FFF2-40B4-BE49-F238E27FC236}">
                  <a16:creationId xmlns:a16="http://schemas.microsoft.com/office/drawing/2014/main" id="{5C1E39AC-21B9-4A19-ADC1-90A80B08350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92D4D7F-C1A0-4638-B2B0-F69A128A2A04}"/>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4038B7-64FF-4C33-B00D-DC9E7508A500}"/>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BED0FF-A764-4BCE-ABBB-DBEBAFB3416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CE8178D-1479-441C-999C-D435746C4B13}"/>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1AE62C7-755D-4234-98DD-DC1BF2ED9C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9E057A9-665E-48B3-AF3C-5FA176C54BCC}"/>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E739F19-E2D5-4B0C-829A-64E45E52873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07" name="Google Shape;507;p6"/>
          <p:cNvSpPr txBox="1">
            <a:spLocks noGrp="1"/>
          </p:cNvSpPr>
          <p:nvPr>
            <p:ph type="body" idx="1"/>
          </p:nvPr>
        </p:nvSpPr>
        <p:spPr>
          <a:xfrm>
            <a:off x="2401350" y="3991350"/>
            <a:ext cx="7389300" cy="2075100"/>
          </a:xfrm>
          <a:prstGeom prst="rect">
            <a:avLst/>
          </a:prstGeom>
          <a:noFill/>
          <a:ln>
            <a:noFill/>
          </a:ln>
        </p:spPr>
        <p:txBody>
          <a:bodyPr spcFirstLastPara="1" wrap="square" lIns="121900" tIns="121900" rIns="121900" bIns="121900" anchor="t" anchorCtr="0">
            <a:noAutofit/>
          </a:bodyPr>
          <a:lstStyle>
            <a:lvl1pPr>
              <a:defRPr dirty="0">
                <a:solidFill>
                  <a:schemeClr val="tx2"/>
                </a:solidFill>
              </a:defRPr>
            </a:lvl1pPr>
          </a:lstStyle>
          <a:p>
            <a:pPr marL="450850" lvl="0" indent="-342900">
              <a:lnSpc>
                <a:spcPct val="100000"/>
              </a:lnSpc>
              <a:buClr>
                <a:schemeClr val="tx2"/>
              </a:buClr>
              <a:buFont typeface="Wingdings" panose="05000000000000000000" pitchFamily="2" charset="2"/>
              <a:buChar char="§"/>
            </a:pPr>
            <a:endParaRPr dirty="0"/>
          </a:p>
        </p:txBody>
      </p:sp>
      <p:sp>
        <p:nvSpPr>
          <p:cNvPr id="508" name="Google Shape;508;p6"/>
          <p:cNvSpPr txBox="1">
            <a:spLocks noGrp="1"/>
          </p:cNvSpPr>
          <p:nvPr>
            <p:ph type="title"/>
          </p:nvPr>
        </p:nvSpPr>
        <p:spPr>
          <a:xfrm>
            <a:off x="2401350" y="3066900"/>
            <a:ext cx="73893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2"/>
              </a:buClr>
              <a:buSzPts val="4000"/>
              <a:buFont typeface="Aldrich"/>
              <a:buNone/>
              <a:defRPr>
                <a:solidFill>
                  <a:schemeClr val="lt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grpSp>
        <p:nvGrpSpPr>
          <p:cNvPr id="509" name="Google Shape;509;p6"/>
          <p:cNvGrpSpPr/>
          <p:nvPr/>
        </p:nvGrpSpPr>
        <p:grpSpPr>
          <a:xfrm flipH="1">
            <a:off x="10007839" y="1838613"/>
            <a:ext cx="810287" cy="544003"/>
            <a:chOff x="10624861" y="3933984"/>
            <a:chExt cx="1115330" cy="748800"/>
          </a:xfrm>
        </p:grpSpPr>
        <p:cxnSp>
          <p:nvCxnSpPr>
            <p:cNvPr id="510" name="Google Shape;510;p6"/>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1" name="Google Shape;511;p6"/>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2" name="Google Shape;512;p6"/>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3" name="Google Shape;513;p6"/>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4" name="Google Shape;514;p6"/>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5" name="Google Shape;515;p6"/>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6" name="Google Shape;516;p6"/>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7" name="Google Shape;517;p6"/>
          <p:cNvSpPr/>
          <p:nvPr/>
        </p:nvSpPr>
        <p:spPr>
          <a:xfrm flipH="1">
            <a:off x="11495537" y="229805"/>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6"/>
          <p:cNvSpPr/>
          <p:nvPr/>
        </p:nvSpPr>
        <p:spPr>
          <a:xfrm flipH="1">
            <a:off x="10961247" y="230305"/>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19" name="Google Shape;519;p6"/>
          <p:cNvGrpSpPr/>
          <p:nvPr/>
        </p:nvGrpSpPr>
        <p:grpSpPr>
          <a:xfrm flipH="1">
            <a:off x="11502543" y="766390"/>
            <a:ext cx="537277" cy="544003"/>
            <a:chOff x="8943245" y="2438859"/>
            <a:chExt cx="739541" cy="748800"/>
          </a:xfrm>
        </p:grpSpPr>
        <p:cxnSp>
          <p:nvCxnSpPr>
            <p:cNvPr id="520" name="Google Shape;520;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1" name="Google Shape;521;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2" name="Google Shape;522;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3" name="Google Shape;523;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4" name="Google Shape;524;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25" name="Google Shape;525;p6"/>
          <p:cNvSpPr/>
          <p:nvPr/>
        </p:nvSpPr>
        <p:spPr>
          <a:xfrm flipH="1">
            <a:off x="11131450" y="365168"/>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6" name="Google Shape;526;p6"/>
          <p:cNvSpPr/>
          <p:nvPr/>
        </p:nvSpPr>
        <p:spPr>
          <a:xfrm flipH="1">
            <a:off x="11274580" y="507940"/>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7" name="Google Shape;527;p6"/>
          <p:cNvSpPr/>
          <p:nvPr/>
        </p:nvSpPr>
        <p:spPr>
          <a:xfrm flipH="1">
            <a:off x="11404430" y="637890"/>
            <a:ext cx="251700" cy="251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8" name="Google Shape;528;p6"/>
          <p:cNvSpPr/>
          <p:nvPr/>
        </p:nvSpPr>
        <p:spPr>
          <a:xfrm flipH="1">
            <a:off x="10412812" y="229805"/>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9" name="Google Shape;529;p6"/>
          <p:cNvSpPr/>
          <p:nvPr/>
        </p:nvSpPr>
        <p:spPr>
          <a:xfrm flipH="1">
            <a:off x="10413977" y="774086"/>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30" name="Google Shape;530;p6"/>
          <p:cNvGrpSpPr/>
          <p:nvPr/>
        </p:nvGrpSpPr>
        <p:grpSpPr>
          <a:xfrm flipH="1">
            <a:off x="10547157" y="765225"/>
            <a:ext cx="268639" cy="544003"/>
            <a:chOff x="10628069" y="2437255"/>
            <a:chExt cx="369772" cy="748800"/>
          </a:xfrm>
        </p:grpSpPr>
        <p:cxnSp>
          <p:nvCxnSpPr>
            <p:cNvPr id="531" name="Google Shape;531;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2" name="Google Shape;532;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3" name="Google Shape;533;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534" name="Google Shape;534;p6"/>
          <p:cNvSpPr/>
          <p:nvPr/>
        </p:nvSpPr>
        <p:spPr>
          <a:xfrm flipH="1">
            <a:off x="10536848" y="364000"/>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5" name="Google Shape;535;p6"/>
          <p:cNvSpPr/>
          <p:nvPr/>
        </p:nvSpPr>
        <p:spPr>
          <a:xfrm flipH="1">
            <a:off x="10606703" y="433346"/>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6" name="Google Shape;536;p6"/>
          <p:cNvSpPr/>
          <p:nvPr/>
        </p:nvSpPr>
        <p:spPr>
          <a:xfrm rot="-5400000" flipH="1">
            <a:off x="9867209" y="775504"/>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1" name="Google Shape;541;p6"/>
          <p:cNvSpPr/>
          <p:nvPr/>
        </p:nvSpPr>
        <p:spPr>
          <a:xfrm flipH="1">
            <a:off x="9884169" y="248037"/>
            <a:ext cx="511500" cy="511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2" name="Google Shape;542;p6"/>
          <p:cNvSpPr/>
          <p:nvPr/>
        </p:nvSpPr>
        <p:spPr>
          <a:xfrm flipH="1">
            <a:off x="9999565" y="35584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3" name="Google Shape;543;p6"/>
          <p:cNvSpPr/>
          <p:nvPr/>
        </p:nvSpPr>
        <p:spPr>
          <a:xfrm flipH="1">
            <a:off x="10069420" y="42518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4" name="Google Shape;544;p6"/>
          <p:cNvSpPr/>
          <p:nvPr/>
        </p:nvSpPr>
        <p:spPr>
          <a:xfrm rot="5400000" flipH="1">
            <a:off x="10962413" y="1312789"/>
            <a:ext cx="1069500" cy="1069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5" name="Google Shape;545;p6"/>
          <p:cNvSpPr/>
          <p:nvPr/>
        </p:nvSpPr>
        <p:spPr>
          <a:xfrm rot="5400000" flipH="1">
            <a:off x="11093982" y="1444357"/>
            <a:ext cx="806400" cy="806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6" name="Google Shape;546;p6"/>
          <p:cNvSpPr/>
          <p:nvPr/>
        </p:nvSpPr>
        <p:spPr>
          <a:xfrm rot="5400000" flipH="1">
            <a:off x="11217024" y="1567398"/>
            <a:ext cx="560400" cy="560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7" name="Google Shape;547;p6"/>
          <p:cNvSpPr/>
          <p:nvPr/>
        </p:nvSpPr>
        <p:spPr>
          <a:xfrm rot="5400000" flipH="1">
            <a:off x="11345540" y="1707567"/>
            <a:ext cx="286200" cy="286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8" name="Google Shape;548;p6"/>
          <p:cNvSpPr/>
          <p:nvPr/>
        </p:nvSpPr>
        <p:spPr>
          <a:xfrm rot="5400000">
            <a:off x="10963578" y="1304883"/>
            <a:ext cx="1069500" cy="10695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9" name="Google Shape;549;p6"/>
          <p:cNvSpPr/>
          <p:nvPr/>
        </p:nvSpPr>
        <p:spPr>
          <a:xfrm rot="-5400000" flipH="1">
            <a:off x="10958012" y="1304883"/>
            <a:ext cx="1069500" cy="10695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0" name="Google Shape;550;p6"/>
          <p:cNvSpPr/>
          <p:nvPr/>
        </p:nvSpPr>
        <p:spPr>
          <a:xfrm rot="5400000">
            <a:off x="11211196" y="1552381"/>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1" name="Google Shape;551;p6"/>
          <p:cNvSpPr/>
          <p:nvPr/>
        </p:nvSpPr>
        <p:spPr>
          <a:xfrm rot="5400000">
            <a:off x="11346705" y="1685660"/>
            <a:ext cx="286200" cy="286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52" name="Google Shape;552;p6"/>
          <p:cNvGrpSpPr/>
          <p:nvPr/>
        </p:nvGrpSpPr>
        <p:grpSpPr>
          <a:xfrm flipH="1">
            <a:off x="10006674" y="1308329"/>
            <a:ext cx="810288" cy="544003"/>
            <a:chOff x="10626465" y="3184818"/>
            <a:chExt cx="1115330" cy="748800"/>
          </a:xfrm>
        </p:grpSpPr>
        <p:cxnSp>
          <p:nvCxnSpPr>
            <p:cNvPr id="553" name="Google Shape;553;p6"/>
            <p:cNvCxnSpPr/>
            <p:nvPr/>
          </p:nvCxnSpPr>
          <p:spPr>
            <a:xfrm>
              <a:off x="10998241"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4" name="Google Shape;554;p6"/>
            <p:cNvCxnSpPr/>
            <p:nvPr/>
          </p:nvCxnSpPr>
          <p:spPr>
            <a:xfrm>
              <a:off x="10812353"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5" name="Google Shape;555;p6"/>
            <p:cNvCxnSpPr/>
            <p:nvPr/>
          </p:nvCxnSpPr>
          <p:spPr>
            <a:xfrm>
              <a:off x="1062646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6" name="Google Shape;556;p6"/>
            <p:cNvCxnSpPr/>
            <p:nvPr/>
          </p:nvCxnSpPr>
          <p:spPr>
            <a:xfrm>
              <a:off x="1155590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7" name="Google Shape;557;p6"/>
            <p:cNvCxnSpPr/>
            <p:nvPr/>
          </p:nvCxnSpPr>
          <p:spPr>
            <a:xfrm>
              <a:off x="11370017"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8" name="Google Shape;558;p6"/>
            <p:cNvCxnSpPr/>
            <p:nvPr/>
          </p:nvCxnSpPr>
          <p:spPr>
            <a:xfrm>
              <a:off x="11184129"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9" name="Google Shape;559;p6"/>
            <p:cNvCxnSpPr/>
            <p:nvPr/>
          </p:nvCxnSpPr>
          <p:spPr>
            <a:xfrm>
              <a:off x="11741795" y="3184818"/>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560" name="Google Shape;560;p6"/>
          <p:cNvSpPr/>
          <p:nvPr/>
        </p:nvSpPr>
        <p:spPr>
          <a:xfrm flipH="1">
            <a:off x="10411239" y="132319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1" name="Google Shape;561;p6"/>
          <p:cNvSpPr/>
          <p:nvPr/>
        </p:nvSpPr>
        <p:spPr>
          <a:xfrm rot="5400000" flipH="1">
            <a:off x="9853138" y="131270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62" name="Google Shape;562;p6"/>
          <p:cNvGrpSpPr/>
          <p:nvPr/>
        </p:nvGrpSpPr>
        <p:grpSpPr>
          <a:xfrm rot="10800000" flipH="1">
            <a:off x="9864699" y="1853554"/>
            <a:ext cx="1100106" cy="552503"/>
            <a:chOff x="10576560" y="3328633"/>
            <a:chExt cx="1514255" cy="760500"/>
          </a:xfrm>
        </p:grpSpPr>
        <p:sp>
          <p:nvSpPr>
            <p:cNvPr id="563" name="Google Shape;563;p6"/>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4" name="Google Shape;564;p6"/>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65" name="Google Shape;565;p6"/>
          <p:cNvSpPr/>
          <p:nvPr/>
        </p:nvSpPr>
        <p:spPr>
          <a:xfrm rot="-2700000" flipH="1">
            <a:off x="10210414" y="1660737"/>
            <a:ext cx="393293" cy="393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6" name="Google Shape;566;p6"/>
          <p:cNvSpPr/>
          <p:nvPr/>
        </p:nvSpPr>
        <p:spPr>
          <a:xfrm flipH="1">
            <a:off x="10266458" y="1711299"/>
            <a:ext cx="288300" cy="288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7" name="Google Shape;567;p6"/>
          <p:cNvSpPr/>
          <p:nvPr/>
        </p:nvSpPr>
        <p:spPr>
          <a:xfrm flipH="1">
            <a:off x="10336240" y="178071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8" name="Google Shape;568;p6"/>
          <p:cNvSpPr/>
          <p:nvPr/>
        </p:nvSpPr>
        <p:spPr>
          <a:xfrm rot="10800000" flipH="1">
            <a:off x="10967349" y="2389849"/>
            <a:ext cx="1069500" cy="10695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69" name="Google Shape;569;p6"/>
          <p:cNvSpPr/>
          <p:nvPr/>
        </p:nvSpPr>
        <p:spPr>
          <a:xfrm flipH="1">
            <a:off x="10940786" y="2915231"/>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70" name="Google Shape;570;p6"/>
          <p:cNvGrpSpPr/>
          <p:nvPr/>
        </p:nvGrpSpPr>
        <p:grpSpPr>
          <a:xfrm rot="10800000" flipH="1">
            <a:off x="10939280" y="2378174"/>
            <a:ext cx="1100106" cy="552503"/>
            <a:chOff x="10576560" y="3328633"/>
            <a:chExt cx="1514255" cy="760500"/>
          </a:xfrm>
        </p:grpSpPr>
        <p:sp>
          <p:nvSpPr>
            <p:cNvPr id="571" name="Google Shape;571;p6"/>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2" name="Google Shape;572;p6"/>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73" name="Google Shape;573;p6"/>
          <p:cNvSpPr/>
          <p:nvPr/>
        </p:nvSpPr>
        <p:spPr>
          <a:xfrm rot="5400000">
            <a:off x="11201886" y="2622446"/>
            <a:ext cx="560400" cy="560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74" name="Google Shape;574;p6"/>
          <p:cNvSpPr/>
          <p:nvPr/>
        </p:nvSpPr>
        <p:spPr>
          <a:xfrm rot="5400000" flipH="1">
            <a:off x="11203052" y="2621147"/>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75" name="Google Shape;575;p6"/>
          <p:cNvGrpSpPr/>
          <p:nvPr/>
        </p:nvGrpSpPr>
        <p:grpSpPr>
          <a:xfrm flipH="1">
            <a:off x="11275232" y="2679891"/>
            <a:ext cx="427618" cy="427618"/>
            <a:chOff x="9392653" y="5061283"/>
            <a:chExt cx="588600" cy="588600"/>
          </a:xfrm>
        </p:grpSpPr>
        <p:sp>
          <p:nvSpPr>
            <p:cNvPr id="576" name="Google Shape;576;p6"/>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7" name="Google Shape;577;p6"/>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8" name="Google Shape;578;p6"/>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89" name="Google Shape;589;p6"/>
          <p:cNvGrpSpPr/>
          <p:nvPr/>
        </p:nvGrpSpPr>
        <p:grpSpPr>
          <a:xfrm rot="59625" flipH="1">
            <a:off x="8741947" y="227006"/>
            <a:ext cx="1114254" cy="1114185"/>
            <a:chOff x="3247624" y="213651"/>
            <a:chExt cx="1533709" cy="1533614"/>
          </a:xfrm>
        </p:grpSpPr>
        <p:sp>
          <p:nvSpPr>
            <p:cNvPr id="590" name="Google Shape;590;p6"/>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91" name="Google Shape;591;p6"/>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592" name="Google Shape;592;p6"/>
          <p:cNvSpPr/>
          <p:nvPr/>
        </p:nvSpPr>
        <p:spPr>
          <a:xfrm flipH="1">
            <a:off x="9043323" y="527961"/>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3" name="Google Shape;593;p6"/>
          <p:cNvSpPr/>
          <p:nvPr/>
        </p:nvSpPr>
        <p:spPr>
          <a:xfrm flipH="1">
            <a:off x="9169461" y="654124"/>
            <a:ext cx="259200" cy="259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594" name="Google Shape;594;p6"/>
          <p:cNvCxnSpPr/>
          <p:nvPr/>
        </p:nvCxnSpPr>
        <p:spPr>
          <a:xfrm>
            <a:off x="749191" y="1229156"/>
            <a:ext cx="499800" cy="0"/>
          </a:xfrm>
          <a:prstGeom prst="straightConnector1">
            <a:avLst/>
          </a:prstGeom>
          <a:noFill/>
          <a:ln w="9525" cap="flat" cmpd="sng">
            <a:solidFill>
              <a:schemeClr val="accent3"/>
            </a:solidFill>
            <a:prstDash val="solid"/>
            <a:miter lim="800000"/>
            <a:headEnd type="none" w="sm" len="sm"/>
            <a:tailEnd type="none" w="sm" len="sm"/>
          </a:ln>
        </p:spPr>
      </p:cxnSp>
      <p:sp>
        <p:nvSpPr>
          <p:cNvPr id="595" name="Google Shape;595;p6"/>
          <p:cNvSpPr/>
          <p:nvPr/>
        </p:nvSpPr>
        <p:spPr>
          <a:xfrm rot="10800000" flipH="1">
            <a:off x="175014" y="686400"/>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6" name="Google Shape;596;p6"/>
          <p:cNvSpPr/>
          <p:nvPr/>
        </p:nvSpPr>
        <p:spPr>
          <a:xfrm rot="10800000" flipH="1">
            <a:off x="184004" y="160600"/>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97" name="Google Shape;597;p6"/>
          <p:cNvGrpSpPr/>
          <p:nvPr/>
        </p:nvGrpSpPr>
        <p:grpSpPr>
          <a:xfrm rot="10800000" flipH="1">
            <a:off x="174931" y="150012"/>
            <a:ext cx="537277" cy="544003"/>
            <a:chOff x="8943245" y="2438859"/>
            <a:chExt cx="739541" cy="748800"/>
          </a:xfrm>
        </p:grpSpPr>
        <p:cxnSp>
          <p:nvCxnSpPr>
            <p:cNvPr id="598" name="Google Shape;598;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9" name="Google Shape;599;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0" name="Google Shape;600;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1" name="Google Shape;601;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2" name="Google Shape;602;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3" name="Google Shape;603;p6"/>
          <p:cNvSpPr/>
          <p:nvPr/>
        </p:nvSpPr>
        <p:spPr>
          <a:xfrm rot="10800000" flipH="1">
            <a:off x="285901" y="297837"/>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4" name="Google Shape;604;p6"/>
          <p:cNvSpPr/>
          <p:nvPr/>
        </p:nvSpPr>
        <p:spPr>
          <a:xfrm rot="10800000" flipH="1">
            <a:off x="428672" y="441265"/>
            <a:ext cx="511200" cy="511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5" name="Google Shape;605;p6"/>
          <p:cNvSpPr/>
          <p:nvPr/>
        </p:nvSpPr>
        <p:spPr>
          <a:xfrm rot="10800000" flipH="1">
            <a:off x="558621" y="570515"/>
            <a:ext cx="252000" cy="25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6" name="Google Shape;606;p6"/>
          <p:cNvSpPr/>
          <p:nvPr/>
        </p:nvSpPr>
        <p:spPr>
          <a:xfrm rot="10800000" flipH="1">
            <a:off x="1257739" y="686400"/>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7" name="Google Shape;607;p6"/>
          <p:cNvSpPr/>
          <p:nvPr/>
        </p:nvSpPr>
        <p:spPr>
          <a:xfrm rot="10800000" flipH="1">
            <a:off x="1256574" y="142119"/>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08" name="Google Shape;608;p6"/>
          <p:cNvGrpSpPr/>
          <p:nvPr/>
        </p:nvGrpSpPr>
        <p:grpSpPr>
          <a:xfrm rot="10800000" flipH="1">
            <a:off x="1398955" y="151177"/>
            <a:ext cx="268639" cy="544003"/>
            <a:chOff x="10628069" y="2437255"/>
            <a:chExt cx="369772" cy="748800"/>
          </a:xfrm>
        </p:grpSpPr>
        <p:cxnSp>
          <p:nvCxnSpPr>
            <p:cNvPr id="609" name="Google Shape;60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0" name="Google Shape;610;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1" name="Google Shape;61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12" name="Google Shape;612;p6"/>
          <p:cNvSpPr/>
          <p:nvPr/>
        </p:nvSpPr>
        <p:spPr>
          <a:xfrm rot="10800000" flipH="1">
            <a:off x="1389603" y="808104"/>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3" name="Google Shape;613;p6"/>
          <p:cNvSpPr/>
          <p:nvPr/>
        </p:nvSpPr>
        <p:spPr>
          <a:xfrm rot="10800000" flipH="1">
            <a:off x="1458948" y="877958"/>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4" name="Google Shape;614;p6"/>
          <p:cNvSpPr/>
          <p:nvPr/>
        </p:nvSpPr>
        <p:spPr>
          <a:xfrm rot="5400000" flipH="1">
            <a:off x="1803342" y="140701"/>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9" name="Google Shape;619;p6"/>
          <p:cNvSpPr/>
          <p:nvPr/>
        </p:nvSpPr>
        <p:spPr>
          <a:xfrm rot="10800000" flipH="1">
            <a:off x="1819082" y="701168"/>
            <a:ext cx="511200" cy="511200"/>
          </a:xfrm>
          <a:prstGeom prst="ellipse">
            <a:avLst/>
          </a:prstGeom>
          <a:solidFill>
            <a:schemeClr val="dk2"/>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0" name="Google Shape;620;p6"/>
          <p:cNvSpPr/>
          <p:nvPr/>
        </p:nvSpPr>
        <p:spPr>
          <a:xfrm rot="10800000" flipH="1">
            <a:off x="1926886" y="81626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1" name="Google Shape;621;p6"/>
          <p:cNvSpPr/>
          <p:nvPr/>
        </p:nvSpPr>
        <p:spPr>
          <a:xfrm rot="10800000" flipH="1">
            <a:off x="1996232" y="886116"/>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2" name="Google Shape;622;p6"/>
          <p:cNvSpPr/>
          <p:nvPr/>
        </p:nvSpPr>
        <p:spPr>
          <a:xfrm rot="10800000" flipH="1">
            <a:off x="179405" y="1767832"/>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3" name="Google Shape;623;p6"/>
          <p:cNvSpPr/>
          <p:nvPr/>
        </p:nvSpPr>
        <p:spPr>
          <a:xfrm rot="5400000" flipH="1">
            <a:off x="179314" y="1229127"/>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24" name="Google Shape;624;p6"/>
          <p:cNvGrpSpPr/>
          <p:nvPr/>
        </p:nvGrpSpPr>
        <p:grpSpPr>
          <a:xfrm rot="5400000" flipH="1">
            <a:off x="311076" y="1777023"/>
            <a:ext cx="280842" cy="544003"/>
            <a:chOff x="10628069" y="2437255"/>
            <a:chExt cx="369772" cy="748800"/>
          </a:xfrm>
        </p:grpSpPr>
        <p:cxnSp>
          <p:nvCxnSpPr>
            <p:cNvPr id="625" name="Google Shape;625;p6"/>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26" name="Google Shape;626;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27" name="Google Shape;627;p6"/>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28" name="Google Shape;628;p6"/>
          <p:cNvGrpSpPr/>
          <p:nvPr/>
        </p:nvGrpSpPr>
        <p:grpSpPr>
          <a:xfrm rot="5400000" flipH="1">
            <a:off x="316012" y="1233847"/>
            <a:ext cx="268639" cy="544003"/>
            <a:chOff x="10628069" y="2437255"/>
            <a:chExt cx="369772" cy="748800"/>
          </a:xfrm>
        </p:grpSpPr>
        <p:cxnSp>
          <p:nvCxnSpPr>
            <p:cNvPr id="629" name="Google Shape;62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30" name="Google Shape;630;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31" name="Google Shape;63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32" name="Google Shape;632;p6"/>
          <p:cNvSpPr/>
          <p:nvPr/>
        </p:nvSpPr>
        <p:spPr>
          <a:xfrm>
            <a:off x="176614" y="1229462"/>
            <a:ext cx="1084200" cy="10842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33" name="Google Shape;633;p6"/>
          <p:cNvGrpSpPr/>
          <p:nvPr/>
        </p:nvGrpSpPr>
        <p:grpSpPr>
          <a:xfrm rot="-5400000">
            <a:off x="314789" y="1366946"/>
            <a:ext cx="816005" cy="816005"/>
            <a:chOff x="6214949" y="2511699"/>
            <a:chExt cx="1123200" cy="1123200"/>
          </a:xfrm>
        </p:grpSpPr>
        <p:sp>
          <p:nvSpPr>
            <p:cNvPr id="634" name="Google Shape;634;p6"/>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5" name="Google Shape;635;p6"/>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6" name="Google Shape;636;p6"/>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41" name="Group 140">
            <a:extLst>
              <a:ext uri="{FF2B5EF4-FFF2-40B4-BE49-F238E27FC236}">
                <a16:creationId xmlns:a16="http://schemas.microsoft.com/office/drawing/2014/main" id="{9EA2F2B5-ED78-4C74-9E66-01D2766CC211}"/>
              </a:ext>
            </a:extLst>
          </p:cNvPr>
          <p:cNvGrpSpPr/>
          <p:nvPr userDrawn="1"/>
        </p:nvGrpSpPr>
        <p:grpSpPr>
          <a:xfrm>
            <a:off x="1800951" y="241539"/>
            <a:ext cx="545433" cy="309999"/>
            <a:chOff x="11184673" y="2647468"/>
            <a:chExt cx="748937" cy="369772"/>
          </a:xfrm>
        </p:grpSpPr>
        <p:cxnSp>
          <p:nvCxnSpPr>
            <p:cNvPr id="142" name="Straight Connector 141">
              <a:extLst>
                <a:ext uri="{FF2B5EF4-FFF2-40B4-BE49-F238E27FC236}">
                  <a16:creationId xmlns:a16="http://schemas.microsoft.com/office/drawing/2014/main" id="{527793F7-14A2-4DCB-95EF-16D234E92D0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C14E8AF-2456-421E-AA00-721BB3BBD087}"/>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FEC7B6F-71E9-4B98-A5AC-CAD75D58236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9300A2E1-ECF5-41B6-968D-6CEC66BCC519}"/>
              </a:ext>
            </a:extLst>
          </p:cNvPr>
          <p:cNvGrpSpPr/>
          <p:nvPr userDrawn="1"/>
        </p:nvGrpSpPr>
        <p:grpSpPr>
          <a:xfrm>
            <a:off x="9855147" y="905773"/>
            <a:ext cx="565562" cy="272617"/>
            <a:chOff x="11184673" y="2647468"/>
            <a:chExt cx="748937" cy="369772"/>
          </a:xfrm>
        </p:grpSpPr>
        <p:cxnSp>
          <p:nvCxnSpPr>
            <p:cNvPr id="146" name="Straight Connector 145">
              <a:extLst>
                <a:ext uri="{FF2B5EF4-FFF2-40B4-BE49-F238E27FC236}">
                  <a16:creationId xmlns:a16="http://schemas.microsoft.com/office/drawing/2014/main" id="{AC530AA3-EAF6-4B5A-B148-DC081B58103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D7E1CCE-8CFF-46D2-9554-0BA87ABA1B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D02F34C-EBC7-4F68-9936-B5C7D1C06E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1pPr>
            <a:lvl2pPr lvl="1">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2pPr>
            <a:lvl3pPr lvl="2">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3pPr>
            <a:lvl4pPr lvl="3">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4pPr>
            <a:lvl5pPr lvl="4">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5pPr>
            <a:lvl6pPr lvl="5">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6pPr>
            <a:lvl7pPr lvl="6">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7pPr>
            <a:lvl8pPr lvl="7">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8pPr>
            <a:lvl9pPr lvl="8">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9pPr>
          </a:lstStyle>
          <a:p>
            <a:endParaRPr dirty="0"/>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1pPr>
            <a:lvl2pPr marL="914400" lvl="1"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2pPr>
            <a:lvl3pPr marL="1371600" lvl="2"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3pPr>
            <a:lvl4pPr marL="1828800" lvl="3"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4pPr>
            <a:lvl5pPr marL="2286000" lvl="4"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5pPr>
            <a:lvl6pPr marL="2743200" lvl="5"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6pPr>
            <a:lvl7pPr marL="3200400" lvl="6"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7pPr>
            <a:lvl8pPr marL="3657600" lvl="7"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8pPr>
            <a:lvl9pPr marL="4114800" lvl="8" indent="-349250">
              <a:lnSpc>
                <a:spcPct val="115000"/>
              </a:lnSpc>
              <a:spcBef>
                <a:spcPts val="2100"/>
              </a:spcBef>
              <a:spcAft>
                <a:spcPts val="2100"/>
              </a:spcAft>
              <a:buClr>
                <a:schemeClr val="lt1"/>
              </a:buClr>
              <a:buSzPts val="1900"/>
              <a:buFont typeface="Catamaran"/>
              <a:buChar char="■"/>
              <a:defRPr sz="1900">
                <a:solidFill>
                  <a:schemeClr val="lt1"/>
                </a:solidFill>
                <a:latin typeface="Catamaran"/>
                <a:ea typeface="Catamaran"/>
                <a:cs typeface="Catamaran"/>
                <a:sym typeface="Catamaran"/>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755550" y="64271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Barlow Condensed"/>
                <a:ea typeface="Barlow Condensed"/>
                <a:cs typeface="Barlow Condensed"/>
                <a:sym typeface="Barlow Condensed"/>
              </a:rPr>
              <a:t>SLIDESMANIA.COM</a:t>
            </a:r>
            <a:endParaRPr sz="1000">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71" r:id="rId2"/>
    <p:sldLayoutId id="2147483649" r:id="rId3"/>
    <p:sldLayoutId id="2147483674" r:id="rId4"/>
    <p:sldLayoutId id="2147483650" r:id="rId5"/>
    <p:sldLayoutId id="2147483672" r:id="rId6"/>
    <p:sldLayoutId id="2147483651" r:id="rId7"/>
    <p:sldLayoutId id="2147483673" r:id="rId8"/>
    <p:sldLayoutId id="2147483652" r:id="rId9"/>
    <p:sldLayoutId id="2147483653" r:id="rId10"/>
    <p:sldLayoutId id="2147483675" r:id="rId11"/>
    <p:sldLayoutId id="2147483683" r:id="rId12"/>
    <p:sldLayoutId id="2147483654" r:id="rId13"/>
    <p:sldLayoutId id="2147483676" r:id="rId14"/>
    <p:sldLayoutId id="2147483655" r:id="rId15"/>
    <p:sldLayoutId id="2147483677" r:id="rId16"/>
    <p:sldLayoutId id="2147483657" r:id="rId17"/>
    <p:sldLayoutId id="2147483678" r:id="rId18"/>
    <p:sldLayoutId id="2147483658" r:id="rId19"/>
    <p:sldLayoutId id="2147483679" r:id="rId20"/>
    <p:sldLayoutId id="2147483682" r:id="rId21"/>
    <p:sldLayoutId id="2147483680" r:id="rId22"/>
    <p:sldLayoutId id="2147483667" r:id="rId23"/>
    <p:sldLayoutId id="2147483681"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customXml" Target="../ink/ink12.xml"/><Relationship Id="rId5" Type="http://schemas.openxmlformats.org/officeDocument/2006/relationships/image" Target="../media/image39.png"/><Relationship Id="rId4" Type="http://schemas.openxmlformats.org/officeDocument/2006/relationships/customXml" Target="../ink/ink11.xml"/></Relationships>
</file>

<file path=ppt/slides/_rels/slide1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svg"/><Relationship Id="rId3" Type="http://schemas.openxmlformats.org/officeDocument/2006/relationships/image" Target="../media/image37.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38.sv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7.png"/><Relationship Id="rId18" Type="http://schemas.openxmlformats.org/officeDocument/2006/relationships/image" Target="../media/image41.png"/><Relationship Id="rId26" Type="http://schemas.openxmlformats.org/officeDocument/2006/relationships/image" Target="../media/image49.svg"/><Relationship Id="rId3" Type="http://schemas.openxmlformats.org/officeDocument/2006/relationships/image" Target="../media/image50.png"/><Relationship Id="rId21" Type="http://schemas.openxmlformats.org/officeDocument/2006/relationships/image" Target="../media/image44.svg"/><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38.svg"/><Relationship Id="rId25" Type="http://schemas.openxmlformats.org/officeDocument/2006/relationships/image" Target="../media/image48.png"/><Relationship Id="rId2" Type="http://schemas.openxmlformats.org/officeDocument/2006/relationships/notesSlide" Target="../notesSlides/notesSlide12.xml"/><Relationship Id="rId16" Type="http://schemas.openxmlformats.org/officeDocument/2006/relationships/image" Target="../media/image37.png"/><Relationship Id="rId20"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47.png"/><Relationship Id="rId5" Type="http://schemas.openxmlformats.org/officeDocument/2006/relationships/image" Target="../media/image52.png"/><Relationship Id="rId15" Type="http://schemas.openxmlformats.org/officeDocument/2006/relationships/image" Target="../media/image60.png"/><Relationship Id="rId23" Type="http://schemas.openxmlformats.org/officeDocument/2006/relationships/image" Target="../media/image46.svg"/><Relationship Id="rId10" Type="http://schemas.openxmlformats.org/officeDocument/2006/relationships/image" Target="../media/image57.svg"/><Relationship Id="rId19" Type="http://schemas.openxmlformats.org/officeDocument/2006/relationships/image" Target="../media/image42.sv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8.svg"/><Relationship Id="rId22"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png"/><Relationship Id="rId18" Type="http://schemas.openxmlformats.org/officeDocument/2006/relationships/image" Target="../media/image54.png"/><Relationship Id="rId26" Type="http://schemas.openxmlformats.org/officeDocument/2006/relationships/image" Target="../media/image45.png"/><Relationship Id="rId3" Type="http://schemas.openxmlformats.org/officeDocument/2006/relationships/image" Target="../media/image61.png"/><Relationship Id="rId21" Type="http://schemas.openxmlformats.org/officeDocument/2006/relationships/image" Target="../media/image38.svg"/><Relationship Id="rId7" Type="http://schemas.openxmlformats.org/officeDocument/2006/relationships/image" Target="../media/image63.png"/><Relationship Id="rId12" Type="http://schemas.openxmlformats.org/officeDocument/2006/relationships/image" Target="../media/image59.svg"/><Relationship Id="rId17" Type="http://schemas.openxmlformats.org/officeDocument/2006/relationships/image" Target="../media/image51.svg"/><Relationship Id="rId25" Type="http://schemas.openxmlformats.org/officeDocument/2006/relationships/image" Target="../media/image44.svg"/><Relationship Id="rId2" Type="http://schemas.openxmlformats.org/officeDocument/2006/relationships/notesSlide" Target="../notesSlides/notesSlide13.xml"/><Relationship Id="rId16" Type="http://schemas.openxmlformats.org/officeDocument/2006/relationships/image" Target="../media/image50.png"/><Relationship Id="rId20" Type="http://schemas.openxmlformats.org/officeDocument/2006/relationships/image" Target="../media/image37.png"/><Relationship Id="rId29" Type="http://schemas.openxmlformats.org/officeDocument/2006/relationships/image" Target="../media/image48.png"/><Relationship Id="rId1" Type="http://schemas.openxmlformats.org/officeDocument/2006/relationships/slideLayout" Target="../slideLayouts/slideLayout12.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43.png"/><Relationship Id="rId5" Type="http://schemas.openxmlformats.org/officeDocument/2006/relationships/image" Target="../media/image52.png"/><Relationship Id="rId15" Type="http://schemas.openxmlformats.org/officeDocument/2006/relationships/image" Target="../media/image60.png"/><Relationship Id="rId23" Type="http://schemas.openxmlformats.org/officeDocument/2006/relationships/image" Target="../media/image42.svg"/><Relationship Id="rId28" Type="http://schemas.openxmlformats.org/officeDocument/2006/relationships/image" Target="../media/image47.png"/><Relationship Id="rId10" Type="http://schemas.openxmlformats.org/officeDocument/2006/relationships/image" Target="../media/image57.svg"/><Relationship Id="rId19" Type="http://schemas.openxmlformats.org/officeDocument/2006/relationships/image" Target="../media/image55.svg"/><Relationship Id="rId4" Type="http://schemas.openxmlformats.org/officeDocument/2006/relationships/image" Target="../media/image62.png"/><Relationship Id="rId9" Type="http://schemas.openxmlformats.org/officeDocument/2006/relationships/image" Target="../media/image56.png"/><Relationship Id="rId14" Type="http://schemas.openxmlformats.org/officeDocument/2006/relationships/image" Target="../media/image8.svg"/><Relationship Id="rId22" Type="http://schemas.openxmlformats.org/officeDocument/2006/relationships/image" Target="../media/image41.png"/><Relationship Id="rId27" Type="http://schemas.openxmlformats.org/officeDocument/2006/relationships/image" Target="../media/image46.svg"/><Relationship Id="rId30" Type="http://schemas.openxmlformats.org/officeDocument/2006/relationships/image" Target="../media/image49.svg"/></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png"/><Relationship Id="rId18" Type="http://schemas.openxmlformats.org/officeDocument/2006/relationships/image" Target="../media/image41.png"/><Relationship Id="rId26" Type="http://schemas.openxmlformats.org/officeDocument/2006/relationships/image" Target="../media/image49.svg"/><Relationship Id="rId3" Type="http://schemas.openxmlformats.org/officeDocument/2006/relationships/image" Target="../media/image61.png"/><Relationship Id="rId21" Type="http://schemas.openxmlformats.org/officeDocument/2006/relationships/image" Target="../media/image44.svg"/><Relationship Id="rId7" Type="http://schemas.openxmlformats.org/officeDocument/2006/relationships/image" Target="../media/image63.png"/><Relationship Id="rId12" Type="http://schemas.openxmlformats.org/officeDocument/2006/relationships/image" Target="../media/image59.svg"/><Relationship Id="rId17" Type="http://schemas.openxmlformats.org/officeDocument/2006/relationships/image" Target="../media/image38.svg"/><Relationship Id="rId25" Type="http://schemas.openxmlformats.org/officeDocument/2006/relationships/image" Target="../media/image48.png"/><Relationship Id="rId2" Type="http://schemas.openxmlformats.org/officeDocument/2006/relationships/notesSlide" Target="../notesSlides/notesSlide14.xml"/><Relationship Id="rId16" Type="http://schemas.openxmlformats.org/officeDocument/2006/relationships/image" Target="../media/image37.png"/><Relationship Id="rId20"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47.png"/><Relationship Id="rId5" Type="http://schemas.openxmlformats.org/officeDocument/2006/relationships/image" Target="../media/image52.png"/><Relationship Id="rId15" Type="http://schemas.openxmlformats.org/officeDocument/2006/relationships/image" Target="../media/image60.png"/><Relationship Id="rId23" Type="http://schemas.openxmlformats.org/officeDocument/2006/relationships/image" Target="../media/image46.svg"/><Relationship Id="rId10" Type="http://schemas.openxmlformats.org/officeDocument/2006/relationships/image" Target="../media/image57.svg"/><Relationship Id="rId19" Type="http://schemas.openxmlformats.org/officeDocument/2006/relationships/image" Target="../media/image42.svg"/><Relationship Id="rId4" Type="http://schemas.openxmlformats.org/officeDocument/2006/relationships/image" Target="../media/image62.png"/><Relationship Id="rId9" Type="http://schemas.openxmlformats.org/officeDocument/2006/relationships/image" Target="../media/image56.png"/><Relationship Id="rId14" Type="http://schemas.openxmlformats.org/officeDocument/2006/relationships/image" Target="../media/image8.svg"/><Relationship Id="rId22"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43.png"/><Relationship Id="rId26" Type="http://schemas.openxmlformats.org/officeDocument/2006/relationships/customXml" Target="../ink/ink15.xml"/><Relationship Id="rId3" Type="http://schemas.microsoft.com/office/2007/relationships/media" Target="../media/media2.mkv"/><Relationship Id="rId7" Type="http://schemas.openxmlformats.org/officeDocument/2006/relationships/image" Target="../media/image65.png"/><Relationship Id="rId12" Type="http://schemas.openxmlformats.org/officeDocument/2006/relationships/image" Target="../media/image38.svg"/><Relationship Id="rId17" Type="http://schemas.openxmlformats.org/officeDocument/2006/relationships/customXml" Target="../ink/ink13.xml"/><Relationship Id="rId25" Type="http://schemas.openxmlformats.org/officeDocument/2006/relationships/image" Target="../media/image69.png"/><Relationship Id="rId2" Type="http://schemas.openxmlformats.org/officeDocument/2006/relationships/video" Target="../media/media1.mkv"/><Relationship Id="rId16" Type="http://schemas.openxmlformats.org/officeDocument/2006/relationships/image" Target="../media/image55.svg"/><Relationship Id="rId29" Type="http://schemas.openxmlformats.org/officeDocument/2006/relationships/image" Target="../media/image71.png"/><Relationship Id="rId1" Type="http://schemas.microsoft.com/office/2007/relationships/media" Target="../media/media1.mkv"/><Relationship Id="rId6" Type="http://schemas.openxmlformats.org/officeDocument/2006/relationships/notesSlide" Target="../notesSlides/notesSlide15.xml"/><Relationship Id="rId11" Type="http://schemas.openxmlformats.org/officeDocument/2006/relationships/image" Target="../media/image37.png"/><Relationship Id="rId24" Type="http://schemas.openxmlformats.org/officeDocument/2006/relationships/customXml" Target="../ink/ink14.xml"/><Relationship Id="rId5" Type="http://schemas.openxmlformats.org/officeDocument/2006/relationships/slideLayout" Target="../slideLayouts/slideLayout8.xml"/><Relationship Id="rId15" Type="http://schemas.openxmlformats.org/officeDocument/2006/relationships/image" Target="../media/image54.png"/><Relationship Id="rId23" Type="http://schemas.openxmlformats.org/officeDocument/2006/relationships/image" Target="../media/image68.png"/><Relationship Id="rId28" Type="http://schemas.openxmlformats.org/officeDocument/2006/relationships/customXml" Target="../ink/ink16.xml"/><Relationship Id="rId10" Type="http://schemas.openxmlformats.org/officeDocument/2006/relationships/image" Target="../media/image53.svg"/><Relationship Id="rId31" Type="http://schemas.openxmlformats.org/officeDocument/2006/relationships/image" Target="../media/image72.png"/><Relationship Id="rId4" Type="http://schemas.openxmlformats.org/officeDocument/2006/relationships/video" Target="../media/media2.mkv"/><Relationship Id="rId9" Type="http://schemas.openxmlformats.org/officeDocument/2006/relationships/image" Target="../media/image52.png"/><Relationship Id="rId14" Type="http://schemas.openxmlformats.org/officeDocument/2006/relationships/image" Target="../media/image44.svg"/><Relationship Id="rId27" Type="http://schemas.openxmlformats.org/officeDocument/2006/relationships/image" Target="../media/image70.png"/><Relationship Id="rId30" Type="http://schemas.openxmlformats.org/officeDocument/2006/relationships/customXml" Target="../ink/ink17.xml"/></Relationships>
</file>

<file path=ppt/slides/_rels/slide17.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8.png"/><Relationship Id="rId18" Type="http://schemas.openxmlformats.org/officeDocument/2006/relationships/image" Target="../media/image83.png"/><Relationship Id="rId26" Type="http://schemas.openxmlformats.org/officeDocument/2006/relationships/image" Target="../media/image87.png"/><Relationship Id="rId3" Type="http://schemas.openxmlformats.org/officeDocument/2006/relationships/image" Target="../media/image35.png"/><Relationship Id="rId21" Type="http://schemas.openxmlformats.org/officeDocument/2006/relationships/customXml" Target="../ink/ink20.xml"/><Relationship Id="rId7" Type="http://schemas.openxmlformats.org/officeDocument/2006/relationships/image" Target="../media/image73.png"/><Relationship Id="rId12" Type="http://schemas.openxmlformats.org/officeDocument/2006/relationships/image" Target="../media/image77.png"/><Relationship Id="rId17" Type="http://schemas.openxmlformats.org/officeDocument/2006/relationships/customXml" Target="../ink/ink18.xml"/><Relationship Id="rId25" Type="http://schemas.openxmlformats.org/officeDocument/2006/relationships/customXml" Target="../ink/ink22.xml"/><Relationship Id="rId2" Type="http://schemas.openxmlformats.org/officeDocument/2006/relationships/notesSlide" Target="../notesSlides/notesSlide16.xml"/><Relationship Id="rId16" Type="http://schemas.openxmlformats.org/officeDocument/2006/relationships/image" Target="../media/image81.svg"/><Relationship Id="rId20" Type="http://schemas.openxmlformats.org/officeDocument/2006/relationships/image" Target="../media/image84.png"/><Relationship Id="rId29" Type="http://schemas.openxmlformats.org/officeDocument/2006/relationships/customXml" Target="../ink/ink24.xml"/><Relationship Id="rId1" Type="http://schemas.openxmlformats.org/officeDocument/2006/relationships/slideLayout" Target="../slideLayouts/slideLayout8.xml"/><Relationship Id="rId6" Type="http://schemas.openxmlformats.org/officeDocument/2006/relationships/image" Target="../media/image55.svg"/><Relationship Id="rId11" Type="http://schemas.openxmlformats.org/officeDocument/2006/relationships/image" Target="../media/image34.png"/><Relationship Id="rId24" Type="http://schemas.openxmlformats.org/officeDocument/2006/relationships/image" Target="../media/image86.png"/><Relationship Id="rId32" Type="http://schemas.openxmlformats.org/officeDocument/2006/relationships/image" Target="../media/image91.png"/><Relationship Id="rId5" Type="http://schemas.openxmlformats.org/officeDocument/2006/relationships/image" Target="../media/image54.png"/><Relationship Id="rId15" Type="http://schemas.openxmlformats.org/officeDocument/2006/relationships/image" Target="../media/image80.png"/><Relationship Id="rId23" Type="http://schemas.openxmlformats.org/officeDocument/2006/relationships/customXml" Target="../ink/ink21.xml"/><Relationship Id="rId28" Type="http://schemas.openxmlformats.org/officeDocument/2006/relationships/image" Target="../media/image88.png"/><Relationship Id="rId10" Type="http://schemas.openxmlformats.org/officeDocument/2006/relationships/image" Target="../media/image76.svg"/><Relationship Id="rId19" Type="http://schemas.openxmlformats.org/officeDocument/2006/relationships/customXml" Target="../ink/ink19.xml"/><Relationship Id="rId31" Type="http://schemas.openxmlformats.org/officeDocument/2006/relationships/customXml" Target="../ink/ink25.xml"/><Relationship Id="rId4" Type="http://schemas.openxmlformats.org/officeDocument/2006/relationships/image" Target="../media/image67.png"/><Relationship Id="rId9" Type="http://schemas.openxmlformats.org/officeDocument/2006/relationships/image" Target="../media/image75.png"/><Relationship Id="rId14" Type="http://schemas.openxmlformats.org/officeDocument/2006/relationships/image" Target="../media/image79.svg"/><Relationship Id="rId22" Type="http://schemas.openxmlformats.org/officeDocument/2006/relationships/image" Target="../media/image85.png"/><Relationship Id="rId27" Type="http://schemas.openxmlformats.org/officeDocument/2006/relationships/customXml" Target="../ink/ink23.xml"/><Relationship Id="rId30" Type="http://schemas.openxmlformats.org/officeDocument/2006/relationships/image" Target="../media/image8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83.sv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2.png"/><Relationship Id="rId7" Type="http://schemas.openxmlformats.org/officeDocument/2006/relationships/customXml" Target="../ink/ink26.xml"/><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95.sv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svg"/><Relationship Id="rId9" Type="http://schemas.openxmlformats.org/officeDocument/2006/relationships/customXml" Target="../ink/ink27.xml"/></Relationships>
</file>

<file path=ppt/slides/_rels/slide21.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6.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24.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7.svg"/><Relationship Id="rId9" Type="http://schemas.openxmlformats.org/officeDocument/2006/relationships/image" Target="../media/image10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6.png"/><Relationship Id="rId26" Type="http://schemas.openxmlformats.org/officeDocument/2006/relationships/customXml" Target="../ink/ink7.xml"/><Relationship Id="rId21" Type="http://schemas.openxmlformats.org/officeDocument/2006/relationships/image" Target="../media/image18.png"/><Relationship Id="rId34" Type="http://schemas.openxmlformats.org/officeDocument/2006/relationships/customXml" Target="../ink/ink10.xml"/><Relationship Id="rId7" Type="http://schemas.openxmlformats.org/officeDocument/2006/relationships/image" Target="../media/image8.png"/><Relationship Id="rId12" Type="http://schemas.openxmlformats.org/officeDocument/2006/relationships/customXml" Target="../ink/ink3.xml"/><Relationship Id="rId17" Type="http://schemas.openxmlformats.org/officeDocument/2006/relationships/image" Target="../media/image15.svg"/><Relationship Id="rId25" Type="http://schemas.openxmlformats.org/officeDocument/2006/relationships/image" Target="../media/image21.svg"/><Relationship Id="rId33" Type="http://schemas.openxmlformats.org/officeDocument/2006/relationships/image" Target="../media/image26.png"/><Relationship Id="rId2" Type="http://schemas.openxmlformats.org/officeDocument/2006/relationships/notesSlide" Target="../notesSlides/notesSlide4.xml"/><Relationship Id="rId16" Type="http://schemas.openxmlformats.org/officeDocument/2006/relationships/image" Target="../media/image14.png"/><Relationship Id="rId20" Type="http://schemas.openxmlformats.org/officeDocument/2006/relationships/customXml" Target="../ink/ink5.xml"/><Relationship Id="rId29" Type="http://schemas.openxmlformats.org/officeDocument/2006/relationships/image" Target="../media/image23.png"/><Relationship Id="rId1" Type="http://schemas.openxmlformats.org/officeDocument/2006/relationships/slideLayout" Target="../slideLayouts/slideLayout14.xml"/><Relationship Id="rId6" Type="http://schemas.openxmlformats.org/officeDocument/2006/relationships/customXml" Target="../ink/ink1.xml"/><Relationship Id="rId11" Type="http://schemas.openxmlformats.org/officeDocument/2006/relationships/image" Target="../media/image11.svg"/><Relationship Id="rId24" Type="http://schemas.openxmlformats.org/officeDocument/2006/relationships/image" Target="../media/image20.png"/><Relationship Id="rId32" Type="http://schemas.openxmlformats.org/officeDocument/2006/relationships/customXml" Target="../ink/ink9.xml"/><Relationship Id="rId37" Type="http://schemas.openxmlformats.org/officeDocument/2006/relationships/image" Target="../media/image29.svg"/><Relationship Id="rId5" Type="http://schemas.openxmlformats.org/officeDocument/2006/relationships/image" Target="../media/image9.png"/><Relationship Id="rId15" Type="http://schemas.openxmlformats.org/officeDocument/2006/relationships/image" Target="../media/image13.png"/><Relationship Id="rId23" Type="http://schemas.openxmlformats.org/officeDocument/2006/relationships/image" Target="../media/image19.png"/><Relationship Id="rId28" Type="http://schemas.openxmlformats.org/officeDocument/2006/relationships/customXml" Target="../ink/ink8.xml"/><Relationship Id="rId36"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7.svg"/><Relationship Id="rId31" Type="http://schemas.openxmlformats.org/officeDocument/2006/relationships/image" Target="../media/image25.svg"/><Relationship Id="rId4" Type="http://schemas.openxmlformats.org/officeDocument/2006/relationships/image" Target="../media/image8.svg"/><Relationship Id="rId9" Type="http://schemas.openxmlformats.org/officeDocument/2006/relationships/image" Target="../media/image90.png"/><Relationship Id="rId14" Type="http://schemas.openxmlformats.org/officeDocument/2006/relationships/customXml" Target="../ink/ink4.xml"/><Relationship Id="rId22" Type="http://schemas.openxmlformats.org/officeDocument/2006/relationships/customXml" Target="../ink/ink6.xml"/><Relationship Id="rId27" Type="http://schemas.openxmlformats.org/officeDocument/2006/relationships/image" Target="../media/image22.png"/><Relationship Id="rId30" Type="http://schemas.openxmlformats.org/officeDocument/2006/relationships/image" Target="../media/image24.png"/><Relationship Id="rId35" Type="http://schemas.openxmlformats.org/officeDocument/2006/relationships/image" Target="../media/image27.png"/><Relationship Id="rId8" Type="http://schemas.openxmlformats.org/officeDocument/2006/relationships/customXml" Target="../ink/ink2.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sp>
        <p:nvSpPr>
          <p:cNvPr id="2830" name="Google Shape;2830;p24"/>
          <p:cNvSpPr txBox="1">
            <a:spLocks noGrp="1"/>
          </p:cNvSpPr>
          <p:nvPr>
            <p:ph type="title"/>
          </p:nvPr>
        </p:nvSpPr>
        <p:spPr>
          <a:xfrm>
            <a:off x="2457449" y="2677987"/>
            <a:ext cx="8658225" cy="1502025"/>
          </a:xfrm>
          <a:prstGeom prst="rect">
            <a:avLst/>
          </a:prstGeom>
        </p:spPr>
        <p:txBody>
          <a:bodyPr spcFirstLastPara="1" wrap="square" lIns="121900" tIns="121900" rIns="121900" bIns="121900" anchor="ctr" anchorCtr="0">
            <a:noAutofit/>
          </a:bodyPr>
          <a:lstStyle/>
          <a:p>
            <a:pPr marL="0" lvl="0" indent="0" rtl="0">
              <a:spcBef>
                <a:spcPts val="0"/>
              </a:spcBef>
              <a:spcAft>
                <a:spcPts val="0"/>
              </a:spcAft>
              <a:buNone/>
            </a:pPr>
            <a:r>
              <a:rPr lang="en-US" sz="6000" dirty="0"/>
              <a:t>A </a:t>
            </a:r>
            <a:r>
              <a:rPr lang="en-US" sz="6000" dirty="0">
                <a:solidFill>
                  <a:srgbClr val="F9F1A5"/>
                </a:solidFill>
                <a:latin typeface="Cascadia Code PL SemiBold" panose="020B0609020000020004" pitchFamily="49" charset="0"/>
                <a:ea typeface="Cascadia Code PL SemiBold" panose="020B0609020000020004" pitchFamily="49" charset="0"/>
                <a:cs typeface="Cascadia Code PL SemiBold" panose="020B0609020000020004" pitchFamily="49" charset="0"/>
              </a:rPr>
              <a:t>rad</a:t>
            </a:r>
            <a:r>
              <a:rPr lang="en-US" sz="6000" dirty="0"/>
              <a:t> Application Platform</a:t>
            </a:r>
            <a:endParaRPr sz="6000" dirty="0"/>
          </a:p>
        </p:txBody>
      </p:sp>
      <p:sp>
        <p:nvSpPr>
          <p:cNvPr id="4" name="Google Shape;2830;p24">
            <a:extLst>
              <a:ext uri="{FF2B5EF4-FFF2-40B4-BE49-F238E27FC236}">
                <a16:creationId xmlns:a16="http://schemas.microsoft.com/office/drawing/2014/main" id="{9514BD13-18CE-AD37-75FC-D36EB569C9DC}"/>
              </a:ext>
            </a:extLst>
          </p:cNvPr>
          <p:cNvSpPr txBox="1">
            <a:spLocks/>
          </p:cNvSpPr>
          <p:nvPr/>
        </p:nvSpPr>
        <p:spPr>
          <a:xfrm>
            <a:off x="4805361" y="3744298"/>
            <a:ext cx="3019425" cy="1284658"/>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7500"/>
              <a:buFont typeface="Ubuntu Condensed"/>
              <a:buNone/>
              <a:defRPr sz="7500" b="1" i="0" u="none" strike="noStrike" cap="none">
                <a:solidFill>
                  <a:schemeClr val="tx2"/>
                </a:solidFill>
                <a:latin typeface="Ubuntu Condensed"/>
                <a:ea typeface="Ubuntu Condensed"/>
                <a:cs typeface="Ubuntu Condensed"/>
                <a:sym typeface="Ubuntu Condensed"/>
              </a:defRPr>
            </a:lvl1pPr>
            <a:lvl2pPr marR="0" lvl="1"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2pPr>
            <a:lvl3pPr marR="0" lvl="2"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3pPr>
            <a:lvl4pPr marR="0" lvl="3"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4pPr>
            <a:lvl5pPr marR="0" lvl="4"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5pPr>
            <a:lvl6pPr marR="0" lvl="5"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6pPr>
            <a:lvl7pPr marR="0" lvl="6"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7pPr>
            <a:lvl8pPr marR="0" lvl="7"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8pPr>
            <a:lvl9pPr marR="0" lvl="8"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9pPr>
          </a:lstStyle>
          <a:p>
            <a:r>
              <a:rPr lang="en-US" sz="4800" dirty="0"/>
              <a:t>Introducing</a:t>
            </a:r>
          </a:p>
        </p:txBody>
      </p:sp>
      <p:pic>
        <p:nvPicPr>
          <p:cNvPr id="6" name="Graphic 5">
            <a:extLst>
              <a:ext uri="{FF2B5EF4-FFF2-40B4-BE49-F238E27FC236}">
                <a16:creationId xmlns:a16="http://schemas.microsoft.com/office/drawing/2014/main" id="{0E1E7F29-3E19-61EF-6835-F41F095408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24786" y="4032432"/>
            <a:ext cx="2609852" cy="708390"/>
          </a:xfrm>
          <a:prstGeom prst="rect">
            <a:avLst/>
          </a:prstGeom>
        </p:spPr>
      </p:pic>
      <p:sp>
        <p:nvSpPr>
          <p:cNvPr id="2" name="Google Shape;2830;p24">
            <a:extLst>
              <a:ext uri="{FF2B5EF4-FFF2-40B4-BE49-F238E27FC236}">
                <a16:creationId xmlns:a16="http://schemas.microsoft.com/office/drawing/2014/main" id="{CC239962-DAD3-C663-446E-4D74CC142D4B}"/>
              </a:ext>
            </a:extLst>
          </p:cNvPr>
          <p:cNvSpPr txBox="1">
            <a:spLocks/>
          </p:cNvSpPr>
          <p:nvPr/>
        </p:nvSpPr>
        <p:spPr>
          <a:xfrm>
            <a:off x="1102518" y="6315075"/>
            <a:ext cx="2562225" cy="47625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7500"/>
              <a:buFont typeface="Ubuntu Condensed"/>
              <a:buNone/>
              <a:defRPr sz="7500" b="1" i="0" u="none" strike="noStrike" cap="none">
                <a:solidFill>
                  <a:schemeClr val="tx2"/>
                </a:solidFill>
                <a:latin typeface="Ubuntu Condensed"/>
                <a:ea typeface="Ubuntu Condensed"/>
                <a:cs typeface="Ubuntu Condensed"/>
                <a:sym typeface="Ubuntu Condensed"/>
              </a:defRPr>
            </a:lvl1pPr>
            <a:lvl2pPr marR="0" lvl="1"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2pPr>
            <a:lvl3pPr marR="0" lvl="2"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3pPr>
            <a:lvl4pPr marR="0" lvl="3"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4pPr>
            <a:lvl5pPr marR="0" lvl="4"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5pPr>
            <a:lvl6pPr marR="0" lvl="5"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6pPr>
            <a:lvl7pPr marR="0" lvl="6"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7pPr>
            <a:lvl8pPr marR="0" lvl="7"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8pPr>
            <a:lvl9pPr marR="0" lvl="8"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9pPr>
          </a:lstStyle>
          <a:p>
            <a:pPr algn="l"/>
            <a:r>
              <a:rPr lang="en-US" sz="1600" dirty="0">
                <a:solidFill>
                  <a:srgbClr val="A30046"/>
                </a:solidFill>
                <a:latin typeface="Segoe Script" panose="030B0504020000000003" pitchFamily="66" charset="0"/>
              </a:rPr>
              <a:t>@PalmEmanuel</a:t>
            </a:r>
          </a:p>
        </p:txBody>
      </p:sp>
      <p:pic>
        <p:nvPicPr>
          <p:cNvPr id="1030" name="Picture 6" descr="Pink Swetugg Butterfly with text for light background">
            <a:extLst>
              <a:ext uri="{FF2B5EF4-FFF2-40B4-BE49-F238E27FC236}">
                <a16:creationId xmlns:a16="http://schemas.microsoft.com/office/drawing/2014/main" id="{89EC4404-A395-8B6B-B856-E1DEEA5E83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 y="5709067"/>
            <a:ext cx="2738438" cy="9238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pic>
        <p:nvPicPr>
          <p:cNvPr id="18" name="Picture 17">
            <a:extLst>
              <a:ext uri="{FF2B5EF4-FFF2-40B4-BE49-F238E27FC236}">
                <a16:creationId xmlns:a16="http://schemas.microsoft.com/office/drawing/2014/main" id="{7F71DF6E-85F5-CEC8-ACC8-A28E6CBB5721}"/>
              </a:ext>
            </a:extLst>
          </p:cNvPr>
          <p:cNvPicPr>
            <a:picLocks noChangeAspect="1"/>
          </p:cNvPicPr>
          <p:nvPr/>
        </p:nvPicPr>
        <p:blipFill>
          <a:blip r:embed="rId3"/>
          <a:stretch>
            <a:fillRect/>
          </a:stretch>
        </p:blipFill>
        <p:spPr>
          <a:xfrm>
            <a:off x="1456267" y="678501"/>
            <a:ext cx="9234310" cy="484624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5652132-3174-6058-4EEB-7571A0EB95BE}"/>
                  </a:ext>
                </a:extLst>
              </p14:cNvPr>
              <p14:cNvContentPartPr/>
              <p14:nvPr/>
            </p14:nvContentPartPr>
            <p14:xfrm>
              <a:off x="5027391" y="1644271"/>
              <a:ext cx="3837240" cy="658440"/>
            </p14:xfrm>
          </p:contentPart>
        </mc:Choice>
        <mc:Fallback xmlns="">
          <p:pic>
            <p:nvPicPr>
              <p:cNvPr id="7" name="Ink 6">
                <a:extLst>
                  <a:ext uri="{FF2B5EF4-FFF2-40B4-BE49-F238E27FC236}">
                    <a16:creationId xmlns:a16="http://schemas.microsoft.com/office/drawing/2014/main" id="{15652132-3174-6058-4EEB-7571A0EB95BE}"/>
                  </a:ext>
                </a:extLst>
              </p:cNvPr>
              <p:cNvPicPr/>
              <p:nvPr/>
            </p:nvPicPr>
            <p:blipFill>
              <a:blip r:embed="rId5"/>
              <a:stretch>
                <a:fillRect/>
              </a:stretch>
            </p:blipFill>
            <p:spPr>
              <a:xfrm>
                <a:off x="5009391" y="1626271"/>
                <a:ext cx="3872880" cy="694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B1823843-81CE-D1DF-F27F-C8EB961FE3FB}"/>
                  </a:ext>
                </a:extLst>
              </p14:cNvPr>
              <p14:cNvContentPartPr/>
              <p14:nvPr/>
            </p14:nvContentPartPr>
            <p14:xfrm>
              <a:off x="7373569" y="3474156"/>
              <a:ext cx="1568160" cy="1941480"/>
            </p14:xfrm>
          </p:contentPart>
        </mc:Choice>
        <mc:Fallback xmlns="">
          <p:pic>
            <p:nvPicPr>
              <p:cNvPr id="13" name="Ink 12">
                <a:extLst>
                  <a:ext uri="{FF2B5EF4-FFF2-40B4-BE49-F238E27FC236}">
                    <a16:creationId xmlns:a16="http://schemas.microsoft.com/office/drawing/2014/main" id="{B1823843-81CE-D1DF-F27F-C8EB961FE3FB}"/>
                  </a:ext>
                </a:extLst>
              </p:cNvPr>
              <p:cNvPicPr/>
              <p:nvPr/>
            </p:nvPicPr>
            <p:blipFill>
              <a:blip r:embed="rId7"/>
              <a:stretch>
                <a:fillRect/>
              </a:stretch>
            </p:blipFill>
            <p:spPr>
              <a:xfrm>
                <a:off x="7355929" y="3456156"/>
                <a:ext cx="1603800" cy="1977120"/>
              </a:xfrm>
              <a:prstGeom prst="rect">
                <a:avLst/>
              </a:prstGeom>
            </p:spPr>
          </p:pic>
        </mc:Fallback>
      </mc:AlternateContent>
    </p:spTree>
    <p:extLst>
      <p:ext uri="{BB962C8B-B14F-4D97-AF65-F5344CB8AC3E}">
        <p14:creationId xmlns:p14="http://schemas.microsoft.com/office/powerpoint/2010/main" val="100535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700" fill="hold"/>
                                        <p:tgtEl>
                                          <p:spTgt spid="1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pic>
        <p:nvPicPr>
          <p:cNvPr id="18" name="Picture 17">
            <a:extLst>
              <a:ext uri="{FF2B5EF4-FFF2-40B4-BE49-F238E27FC236}">
                <a16:creationId xmlns:a16="http://schemas.microsoft.com/office/drawing/2014/main" id="{7F71DF6E-85F5-CEC8-ACC8-A28E6CBB5721}"/>
              </a:ext>
            </a:extLst>
          </p:cNvPr>
          <p:cNvPicPr>
            <a:picLocks noChangeAspect="1"/>
          </p:cNvPicPr>
          <p:nvPr/>
        </p:nvPicPr>
        <p:blipFill rotWithShape="1">
          <a:blip r:embed="rId3"/>
          <a:srcRect l="408" t="1714" r="60951" b="71108"/>
          <a:stretch/>
        </p:blipFill>
        <p:spPr>
          <a:xfrm>
            <a:off x="1841500" y="1858568"/>
            <a:ext cx="8509000" cy="3140864"/>
          </a:xfrm>
          <a:prstGeom prst="rect">
            <a:avLst/>
          </a:prstGeom>
        </p:spPr>
      </p:pic>
    </p:spTree>
    <p:extLst>
      <p:ext uri="{BB962C8B-B14F-4D97-AF65-F5344CB8AC3E}">
        <p14:creationId xmlns:p14="http://schemas.microsoft.com/office/powerpoint/2010/main" val="924929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870E6465-C549-BD46-7A52-3929E4C08282}"/>
              </a:ext>
            </a:extLst>
          </p:cNvPr>
          <p:cNvSpPr/>
          <p:nvPr/>
        </p:nvSpPr>
        <p:spPr bwMode="auto">
          <a:xfrm>
            <a:off x="3669684" y="1466313"/>
            <a:ext cx="5062293" cy="4480484"/>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6D3D3CE8-E4B5-F7B7-24B1-D2A022C18399}"/>
              </a:ext>
            </a:extLst>
          </p:cNvPr>
          <p:cNvGrpSpPr/>
          <p:nvPr/>
        </p:nvGrpSpPr>
        <p:grpSpPr>
          <a:xfrm>
            <a:off x="5667849" y="2816444"/>
            <a:ext cx="1718870" cy="465794"/>
            <a:chOff x="-3706807" y="-2780345"/>
            <a:chExt cx="1718870" cy="465794"/>
          </a:xfrm>
        </p:grpSpPr>
        <p:pic>
          <p:nvPicPr>
            <p:cNvPr id="15" name="Graphic 14">
              <a:extLst>
                <a:ext uri="{FF2B5EF4-FFF2-40B4-BE49-F238E27FC236}">
                  <a16:creationId xmlns:a16="http://schemas.microsoft.com/office/drawing/2014/main" id="{19A8280F-98E8-55CD-126A-22E949F4F5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16" name="TextBox 15">
              <a:extLst>
                <a:ext uri="{FF2B5EF4-FFF2-40B4-BE49-F238E27FC236}">
                  <a16:creationId xmlns:a16="http://schemas.microsoft.com/office/drawing/2014/main" id="{8731A49B-7060-3009-5B1E-DFE7BC61D2AC}"/>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17" name="Group 16">
            <a:extLst>
              <a:ext uri="{FF2B5EF4-FFF2-40B4-BE49-F238E27FC236}">
                <a16:creationId xmlns:a16="http://schemas.microsoft.com/office/drawing/2014/main" id="{65FEEFE9-9549-54FD-52CE-F7F1288598CF}"/>
              </a:ext>
            </a:extLst>
          </p:cNvPr>
          <p:cNvGrpSpPr/>
          <p:nvPr/>
        </p:nvGrpSpPr>
        <p:grpSpPr>
          <a:xfrm>
            <a:off x="5686080" y="1786640"/>
            <a:ext cx="1533155" cy="560322"/>
            <a:chOff x="-5771243" y="-1663618"/>
            <a:chExt cx="1533155" cy="560322"/>
          </a:xfrm>
        </p:grpSpPr>
        <p:pic>
          <p:nvPicPr>
            <p:cNvPr id="18" name="Graphic 17">
              <a:extLst>
                <a:ext uri="{FF2B5EF4-FFF2-40B4-BE49-F238E27FC236}">
                  <a16:creationId xmlns:a16="http://schemas.microsoft.com/office/drawing/2014/main" id="{FB9FAA34-61CB-9C8F-B423-A387D39B9C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19" name="TextBox 18">
              <a:extLst>
                <a:ext uri="{FF2B5EF4-FFF2-40B4-BE49-F238E27FC236}">
                  <a16:creationId xmlns:a16="http://schemas.microsoft.com/office/drawing/2014/main" id="{7094AF55-3902-C9B6-7DFB-ABC12A4953D4}"/>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cxnSp>
        <p:nvCxnSpPr>
          <p:cNvPr id="20" name="Straight Arrow Connector 14">
            <a:extLst>
              <a:ext uri="{FF2B5EF4-FFF2-40B4-BE49-F238E27FC236}">
                <a16:creationId xmlns:a16="http://schemas.microsoft.com/office/drawing/2014/main" id="{B5A296A5-49CC-25D7-94C5-D5F9F2FEBA3B}"/>
              </a:ext>
            </a:extLst>
          </p:cNvPr>
          <p:cNvCxnSpPr>
            <a:cxnSpLocks/>
            <a:stCxn id="15" idx="0"/>
            <a:endCxn id="18" idx="2"/>
          </p:cNvCxnSpPr>
          <p:nvPr/>
        </p:nvCxnSpPr>
        <p:spPr>
          <a:xfrm flipV="1">
            <a:off x="5963215" y="2346962"/>
            <a:ext cx="3026" cy="469482"/>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E6EE5D9-8086-723B-8A8E-95D82D760C4A}"/>
              </a:ext>
            </a:extLst>
          </p:cNvPr>
          <p:cNvSpPr txBox="1"/>
          <p:nvPr/>
        </p:nvSpPr>
        <p:spPr>
          <a:xfrm>
            <a:off x="4495737" y="1133822"/>
            <a:ext cx="1202252"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Application</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22" name="Graphic 21">
            <a:extLst>
              <a:ext uri="{FF2B5EF4-FFF2-40B4-BE49-F238E27FC236}">
                <a16:creationId xmlns:a16="http://schemas.microsoft.com/office/drawing/2014/main" id="{A6E5707E-211F-C3C3-275D-4F9842A4E1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535644" y="1083022"/>
            <a:ext cx="783627" cy="671938"/>
          </a:xfrm>
          <a:prstGeom prst="rect">
            <a:avLst/>
          </a:prstGeom>
          <a:effectLst>
            <a:outerShdw blurRad="88900" dist="25400" dir="2700000" algn="tl" rotWithShape="0">
              <a:prstClr val="black">
                <a:alpha val="26000"/>
              </a:prstClr>
            </a:outerShdw>
          </a:effectLst>
        </p:spPr>
      </p:pic>
      <p:sp>
        <p:nvSpPr>
          <p:cNvPr id="23" name="Oval 22">
            <a:extLst>
              <a:ext uri="{FF2B5EF4-FFF2-40B4-BE49-F238E27FC236}">
                <a16:creationId xmlns:a16="http://schemas.microsoft.com/office/drawing/2014/main" id="{E559BF7C-1BA2-859F-C52A-792396BB64F1}"/>
              </a:ext>
            </a:extLst>
          </p:cNvPr>
          <p:cNvSpPr/>
          <p:nvPr/>
        </p:nvSpPr>
        <p:spPr bwMode="auto">
          <a:xfrm>
            <a:off x="5406167" y="4899932"/>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28BEEE1E-353F-CB26-ABC4-5728BEA9B3C5}"/>
              </a:ext>
            </a:extLst>
          </p:cNvPr>
          <p:cNvSpPr/>
          <p:nvPr/>
        </p:nvSpPr>
        <p:spPr bwMode="auto">
          <a:xfrm>
            <a:off x="6663786" y="3782315"/>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B86C8AE1-830E-7466-C2D9-9AEB0EEACAE1}"/>
              </a:ext>
            </a:extLst>
          </p:cNvPr>
          <p:cNvGrpSpPr/>
          <p:nvPr/>
        </p:nvGrpSpPr>
        <p:grpSpPr>
          <a:xfrm>
            <a:off x="6691941" y="3845069"/>
            <a:ext cx="1336601" cy="714104"/>
            <a:chOff x="-4835593" y="-107731"/>
            <a:chExt cx="1336601" cy="714104"/>
          </a:xfrm>
        </p:grpSpPr>
        <p:grpSp>
          <p:nvGrpSpPr>
            <p:cNvPr id="26" name="Group 25">
              <a:extLst>
                <a:ext uri="{FF2B5EF4-FFF2-40B4-BE49-F238E27FC236}">
                  <a16:creationId xmlns:a16="http://schemas.microsoft.com/office/drawing/2014/main" id="{C081BA94-1C11-A1B4-5168-E19411F0B7AC}"/>
                </a:ext>
              </a:extLst>
            </p:cNvPr>
            <p:cNvGrpSpPr/>
            <p:nvPr/>
          </p:nvGrpSpPr>
          <p:grpSpPr>
            <a:xfrm>
              <a:off x="-4835593" y="-107731"/>
              <a:ext cx="741464" cy="714104"/>
              <a:chOff x="7707431" y="3858069"/>
              <a:chExt cx="741464" cy="714104"/>
            </a:xfrm>
          </p:grpSpPr>
          <p:pic>
            <p:nvPicPr>
              <p:cNvPr id="28" name="Graphic 27">
                <a:extLst>
                  <a:ext uri="{FF2B5EF4-FFF2-40B4-BE49-F238E27FC236}">
                    <a16:creationId xmlns:a16="http://schemas.microsoft.com/office/drawing/2014/main" id="{12E01AC9-9626-F7B5-D8D9-CD5EE88EE5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707431" y="3858069"/>
                <a:ext cx="510074" cy="714104"/>
              </a:xfrm>
              <a:prstGeom prst="rect">
                <a:avLst/>
              </a:prstGeom>
            </p:spPr>
          </p:pic>
          <p:pic>
            <p:nvPicPr>
              <p:cNvPr id="29" name="Graphic 56">
                <a:extLst>
                  <a:ext uri="{FF2B5EF4-FFF2-40B4-BE49-F238E27FC236}">
                    <a16:creationId xmlns:a16="http://schemas.microsoft.com/office/drawing/2014/main" id="{13E77CD0-8CF9-D15F-0704-6D50D19DC06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27" name="TextBox 26">
              <a:extLst>
                <a:ext uri="{FF2B5EF4-FFF2-40B4-BE49-F238E27FC236}">
                  <a16:creationId xmlns:a16="http://schemas.microsoft.com/office/drawing/2014/main" id="{CFFA9981-1AA1-5AEC-445D-EB844DCE8E88}"/>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Cache</a:t>
              </a:r>
            </a:p>
          </p:txBody>
        </p:sp>
      </p:grpSp>
      <p:grpSp>
        <p:nvGrpSpPr>
          <p:cNvPr id="30" name="Group 29">
            <a:extLst>
              <a:ext uri="{FF2B5EF4-FFF2-40B4-BE49-F238E27FC236}">
                <a16:creationId xmlns:a16="http://schemas.microsoft.com/office/drawing/2014/main" id="{DC964F08-AD49-F076-F320-09522E0AA061}"/>
              </a:ext>
            </a:extLst>
          </p:cNvPr>
          <p:cNvGrpSpPr/>
          <p:nvPr/>
        </p:nvGrpSpPr>
        <p:grpSpPr>
          <a:xfrm>
            <a:off x="5508182" y="4899766"/>
            <a:ext cx="1599803" cy="714104"/>
            <a:chOff x="-2609503" y="-156546"/>
            <a:chExt cx="1599803" cy="714104"/>
          </a:xfrm>
        </p:grpSpPr>
        <p:grpSp>
          <p:nvGrpSpPr>
            <p:cNvPr id="31" name="Group 30">
              <a:extLst>
                <a:ext uri="{FF2B5EF4-FFF2-40B4-BE49-F238E27FC236}">
                  <a16:creationId xmlns:a16="http://schemas.microsoft.com/office/drawing/2014/main" id="{3036508E-1E3E-62B2-47B2-438D33881188}"/>
                </a:ext>
              </a:extLst>
            </p:cNvPr>
            <p:cNvGrpSpPr/>
            <p:nvPr/>
          </p:nvGrpSpPr>
          <p:grpSpPr>
            <a:xfrm>
              <a:off x="-2609503" y="-156546"/>
              <a:ext cx="759386" cy="714104"/>
              <a:chOff x="9836496" y="3805854"/>
              <a:chExt cx="759386" cy="714104"/>
            </a:xfrm>
          </p:grpSpPr>
          <p:pic>
            <p:nvPicPr>
              <p:cNvPr id="33" name="Graphic 32">
                <a:extLst>
                  <a:ext uri="{FF2B5EF4-FFF2-40B4-BE49-F238E27FC236}">
                    <a16:creationId xmlns:a16="http://schemas.microsoft.com/office/drawing/2014/main" id="{05133A28-281A-FA30-215D-C4113F7A0A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836496" y="3805854"/>
                <a:ext cx="510074" cy="714104"/>
              </a:xfrm>
              <a:prstGeom prst="rect">
                <a:avLst/>
              </a:prstGeom>
            </p:spPr>
          </p:pic>
          <p:pic>
            <p:nvPicPr>
              <p:cNvPr id="34" name="Graphic 56">
                <a:extLst>
                  <a:ext uri="{FF2B5EF4-FFF2-40B4-BE49-F238E27FC236}">
                    <a16:creationId xmlns:a16="http://schemas.microsoft.com/office/drawing/2014/main" id="{2538561D-0BE3-8D11-01D1-AC333CC51EF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32" name="TextBox 31">
              <a:extLst>
                <a:ext uri="{FF2B5EF4-FFF2-40B4-BE49-F238E27FC236}">
                  <a16:creationId xmlns:a16="http://schemas.microsoft.com/office/drawing/2014/main" id="{057FCD70-8388-A64B-D5B0-9078C53F6D1E}"/>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Database</a:t>
              </a:r>
            </a:p>
          </p:txBody>
        </p:sp>
      </p:grpSp>
      <p:sp>
        <p:nvSpPr>
          <p:cNvPr id="36" name="Oval 35">
            <a:extLst>
              <a:ext uri="{FF2B5EF4-FFF2-40B4-BE49-F238E27FC236}">
                <a16:creationId xmlns:a16="http://schemas.microsoft.com/office/drawing/2014/main" id="{BB1B3B47-8487-0B82-C278-06ACBF343120}"/>
              </a:ext>
            </a:extLst>
          </p:cNvPr>
          <p:cNvSpPr/>
          <p:nvPr/>
        </p:nvSpPr>
        <p:spPr bwMode="auto">
          <a:xfrm>
            <a:off x="4357800" y="3816770"/>
            <a:ext cx="669994" cy="66999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6D365414-12B8-EB26-D0E5-0126B4B1A836}"/>
              </a:ext>
            </a:extLst>
          </p:cNvPr>
          <p:cNvGrpSpPr/>
          <p:nvPr/>
        </p:nvGrpSpPr>
        <p:grpSpPr>
          <a:xfrm>
            <a:off x="4432550" y="3922664"/>
            <a:ext cx="1735204" cy="491552"/>
            <a:chOff x="-3723141" y="-2793224"/>
            <a:chExt cx="1735204" cy="491552"/>
          </a:xfrm>
        </p:grpSpPr>
        <p:pic>
          <p:nvPicPr>
            <p:cNvPr id="38" name="Graphic 37">
              <a:extLst>
                <a:ext uri="{FF2B5EF4-FFF2-40B4-BE49-F238E27FC236}">
                  <a16:creationId xmlns:a16="http://schemas.microsoft.com/office/drawing/2014/main" id="{CCF2F3E0-18AB-5759-7403-9ED38FD248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39" name="TextBox 38">
              <a:extLst>
                <a:ext uri="{FF2B5EF4-FFF2-40B4-BE49-F238E27FC236}">
                  <a16:creationId xmlns:a16="http://schemas.microsoft.com/office/drawing/2014/main" id="{703C34FA-370D-05CE-4BF9-85E42CF17D3C}"/>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40" name="Straight Arrow Connector 14">
            <a:extLst>
              <a:ext uri="{FF2B5EF4-FFF2-40B4-BE49-F238E27FC236}">
                <a16:creationId xmlns:a16="http://schemas.microsoft.com/office/drawing/2014/main" id="{1BCD80A4-0E36-54C1-39D0-320B10AC0E08}"/>
              </a:ext>
            </a:extLst>
          </p:cNvPr>
          <p:cNvCxnSpPr>
            <a:cxnSpLocks/>
            <a:stCxn id="28" idx="0"/>
            <a:endCxn id="15" idx="2"/>
          </p:cNvCxnSpPr>
          <p:nvPr/>
        </p:nvCxnSpPr>
        <p:spPr>
          <a:xfrm rot="16200000" flipV="1">
            <a:off x="6173682" y="3071772"/>
            <a:ext cx="562831" cy="983763"/>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41" name="Straight Arrow Connector 14">
            <a:extLst>
              <a:ext uri="{FF2B5EF4-FFF2-40B4-BE49-F238E27FC236}">
                <a16:creationId xmlns:a16="http://schemas.microsoft.com/office/drawing/2014/main" id="{D83EA1D5-AD44-D524-85B7-4A68FD5896DA}"/>
              </a:ext>
            </a:extLst>
          </p:cNvPr>
          <p:cNvCxnSpPr>
            <a:cxnSpLocks/>
            <a:stCxn id="33" idx="0"/>
            <a:endCxn id="38" idx="2"/>
          </p:cNvCxnSpPr>
          <p:nvPr/>
        </p:nvCxnSpPr>
        <p:spPr>
          <a:xfrm rot="16200000" flipV="1">
            <a:off x="5010960" y="4147506"/>
            <a:ext cx="485550" cy="1018969"/>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42" name="Straight Arrow Connector 14">
            <a:extLst>
              <a:ext uri="{FF2B5EF4-FFF2-40B4-BE49-F238E27FC236}">
                <a16:creationId xmlns:a16="http://schemas.microsoft.com/office/drawing/2014/main" id="{889CF4FA-5D10-7893-E759-94677DF10EA0}"/>
              </a:ext>
            </a:extLst>
          </p:cNvPr>
          <p:cNvCxnSpPr>
            <a:cxnSpLocks/>
            <a:stCxn id="38" idx="0"/>
            <a:endCxn id="15" idx="2"/>
          </p:cNvCxnSpPr>
          <p:nvPr/>
        </p:nvCxnSpPr>
        <p:spPr>
          <a:xfrm rot="5400000" flipH="1" flipV="1">
            <a:off x="5033519" y="2992969"/>
            <a:ext cx="640426" cy="1218965"/>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45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10" presetClass="entr" presetSubtype="0" fill="hold" nodeType="withEffect">
                                  <p:stCondLst>
                                    <p:cond delay="25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75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par>
                                <p:cTn id="22" presetID="53" presetClass="entr" presetSubtype="16"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p:cTn id="24" dur="500" fill="hold"/>
                                        <p:tgtEl>
                                          <p:spTgt spid="37"/>
                                        </p:tgtEl>
                                        <p:attrNameLst>
                                          <p:attrName>ppt_w</p:attrName>
                                        </p:attrNameLst>
                                      </p:cBhvr>
                                      <p:tavLst>
                                        <p:tav tm="0">
                                          <p:val>
                                            <p:fltVal val="0"/>
                                          </p:val>
                                        </p:tav>
                                        <p:tav tm="100000">
                                          <p:val>
                                            <p:strVal val="#ppt_w"/>
                                          </p:val>
                                        </p:tav>
                                      </p:tavLst>
                                    </p:anim>
                                    <p:anim calcmode="lin" valueType="num">
                                      <p:cBhvr>
                                        <p:cTn id="25" dur="500" fill="hold"/>
                                        <p:tgtEl>
                                          <p:spTgt spid="37"/>
                                        </p:tgtEl>
                                        <p:attrNameLst>
                                          <p:attrName>ppt_h</p:attrName>
                                        </p:attrNameLst>
                                      </p:cBhvr>
                                      <p:tavLst>
                                        <p:tav tm="0">
                                          <p:val>
                                            <p:fltVal val="0"/>
                                          </p:val>
                                        </p:tav>
                                        <p:tav tm="100000">
                                          <p:val>
                                            <p:strVal val="#ppt_h"/>
                                          </p:val>
                                        </p:tav>
                                      </p:tavLst>
                                    </p:anim>
                                    <p:animEffect transition="in" filter="fade">
                                      <p:cBhvr>
                                        <p:cTn id="26" dur="500"/>
                                        <p:tgtEl>
                                          <p:spTgt spid="37"/>
                                        </p:tgtEl>
                                      </p:cBhvr>
                                    </p:animEffect>
                                  </p:childTnLst>
                                </p:cTn>
                              </p:par>
                              <p:par>
                                <p:cTn id="27" presetID="22" presetClass="entr" presetSubtype="1"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up)">
                                      <p:cBhvr>
                                        <p:cTn id="29" dur="500"/>
                                        <p:tgtEl>
                                          <p:spTgt spid="42"/>
                                        </p:tgtEl>
                                      </p:cBhvr>
                                    </p:animEffect>
                                  </p:childTnLst>
                                </p:cTn>
                              </p:par>
                            </p:childTnLst>
                          </p:cTn>
                        </p:par>
                        <p:par>
                          <p:cTn id="30" fill="hold">
                            <p:stCondLst>
                              <p:cond delay="1250"/>
                            </p:stCondLst>
                            <p:childTnLst>
                              <p:par>
                                <p:cTn id="31" presetID="53" presetClass="entr" presetSubtype="16"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par>
                                <p:cTn id="36" presetID="53" presetClass="entr" presetSubtype="16"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par>
                                <p:cTn id="41" presetID="22" presetClass="entr" presetSubtype="8"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left)">
                                      <p:cBhvr>
                                        <p:cTn id="43" dur="500"/>
                                        <p:tgtEl>
                                          <p:spTgt spid="41"/>
                                        </p:tgtEl>
                                      </p:cBhvr>
                                    </p:animEffect>
                                  </p:childTnLst>
                                </p:cTn>
                              </p:par>
                              <p:par>
                                <p:cTn id="44" presetID="22" presetClass="entr" presetSubtype="8" fill="hold"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left)">
                                      <p:cBhvr>
                                        <p:cTn id="46" dur="500"/>
                                        <p:tgtEl>
                                          <p:spTgt spid="40"/>
                                        </p:tgtEl>
                                      </p:cBhvr>
                                    </p:animEffect>
                                  </p:childTnLst>
                                </p:cTn>
                              </p:par>
                            </p:childTnLst>
                          </p:cTn>
                        </p:par>
                        <p:par>
                          <p:cTn id="47" fill="hold">
                            <p:stCondLst>
                              <p:cond delay="1750"/>
                            </p:stCondLst>
                            <p:childTnLst>
                              <p:par>
                                <p:cTn id="48" presetID="53" presetClass="entr" presetSubtype="16"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p:cTn id="50" dur="500" fill="hold"/>
                                        <p:tgtEl>
                                          <p:spTgt spid="17"/>
                                        </p:tgtEl>
                                        <p:attrNameLst>
                                          <p:attrName>ppt_w</p:attrName>
                                        </p:attrNameLst>
                                      </p:cBhvr>
                                      <p:tavLst>
                                        <p:tav tm="0">
                                          <p:val>
                                            <p:fltVal val="0"/>
                                          </p:val>
                                        </p:tav>
                                        <p:tav tm="100000">
                                          <p:val>
                                            <p:strVal val="#ppt_w"/>
                                          </p:val>
                                        </p:tav>
                                      </p:tavLst>
                                    </p:anim>
                                    <p:anim calcmode="lin" valueType="num">
                                      <p:cBhvr>
                                        <p:cTn id="51" dur="500" fill="hold"/>
                                        <p:tgtEl>
                                          <p:spTgt spid="17"/>
                                        </p:tgtEl>
                                        <p:attrNameLst>
                                          <p:attrName>ppt_h</p:attrName>
                                        </p:attrNameLst>
                                      </p:cBhvr>
                                      <p:tavLst>
                                        <p:tav tm="0">
                                          <p:val>
                                            <p:fltVal val="0"/>
                                          </p:val>
                                        </p:tav>
                                        <p:tav tm="100000">
                                          <p:val>
                                            <p:strVal val="#ppt_h"/>
                                          </p:val>
                                        </p:tav>
                                      </p:tavLst>
                                    </p:anim>
                                    <p:animEffect transition="in" filter="fade">
                                      <p:cBhvr>
                                        <p:cTn id="52" dur="500"/>
                                        <p:tgtEl>
                                          <p:spTgt spid="17"/>
                                        </p:tgtEl>
                                      </p:cBhvr>
                                    </p:animEffect>
                                  </p:childTnLst>
                                </p:cTn>
                              </p:par>
                              <p:par>
                                <p:cTn id="53" presetID="22" presetClass="entr" presetSubtype="1"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up)">
                                      <p:cBhvr>
                                        <p:cTn id="5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grpSp>
        <p:nvGrpSpPr>
          <p:cNvPr id="2" name="Group 1">
            <a:extLst>
              <a:ext uri="{FF2B5EF4-FFF2-40B4-BE49-F238E27FC236}">
                <a16:creationId xmlns:a16="http://schemas.microsoft.com/office/drawing/2014/main" id="{5743F4DE-F96F-7D5E-714E-8FE01B7FF273}"/>
              </a:ext>
            </a:extLst>
          </p:cNvPr>
          <p:cNvGrpSpPr/>
          <p:nvPr/>
        </p:nvGrpSpPr>
        <p:grpSpPr>
          <a:xfrm rot="16200000">
            <a:off x="5766204" y="3298732"/>
            <a:ext cx="236459" cy="615782"/>
            <a:chOff x="-2626620" y="3599520"/>
            <a:chExt cx="301697" cy="785674"/>
          </a:xfrm>
        </p:grpSpPr>
        <p:sp>
          <p:nvSpPr>
            <p:cNvPr id="3" name="Freeform: Shape 2">
              <a:extLst>
                <a:ext uri="{FF2B5EF4-FFF2-40B4-BE49-F238E27FC236}">
                  <a16:creationId xmlns:a16="http://schemas.microsoft.com/office/drawing/2014/main" id="{8C91BB45-F8A9-D39C-25B2-F5A64BB835A2}"/>
                </a:ext>
              </a:extLst>
            </p:cNvPr>
            <p:cNvSpPr/>
            <p:nvPr/>
          </p:nvSpPr>
          <p:spPr bwMode="auto">
            <a:xfrm rot="5400000">
              <a:off x="-2614552" y="4095564"/>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ECA1948C-139B-59CA-7921-CDB592B626F7}"/>
                </a:ext>
              </a:extLst>
            </p:cNvPr>
            <p:cNvCxnSpPr>
              <a:cxnSpLocks/>
              <a:stCxn id="3" idx="3"/>
            </p:cNvCxnSpPr>
            <p:nvPr/>
          </p:nvCxnSpPr>
          <p:spPr>
            <a:xfrm rot="5400000" flipH="1" flipV="1">
              <a:off x="-2729831" y="3853571"/>
              <a:ext cx="508104" cy="1"/>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local">
            <a:extLst>
              <a:ext uri="{FF2B5EF4-FFF2-40B4-BE49-F238E27FC236}">
                <a16:creationId xmlns:a16="http://schemas.microsoft.com/office/drawing/2014/main" id="{A308EB5E-B2C3-BF4A-DB5A-0D7A6ED8F0D3}"/>
              </a:ext>
            </a:extLst>
          </p:cNvPr>
          <p:cNvGrpSpPr/>
          <p:nvPr/>
        </p:nvGrpSpPr>
        <p:grpSpPr>
          <a:xfrm>
            <a:off x="6091238" y="1348048"/>
            <a:ext cx="4684453" cy="4161904"/>
            <a:chOff x="6319520" y="950623"/>
            <a:chExt cx="5509111" cy="4894574"/>
          </a:xfrm>
        </p:grpSpPr>
        <p:cxnSp>
          <p:nvCxnSpPr>
            <p:cNvPr id="6" name="Straight Arrow Connector 5">
              <a:extLst>
                <a:ext uri="{FF2B5EF4-FFF2-40B4-BE49-F238E27FC236}">
                  <a16:creationId xmlns:a16="http://schemas.microsoft.com/office/drawing/2014/main" id="{4EAA9AED-D55B-B45E-2315-BD995D654BA7}"/>
                </a:ext>
              </a:extLst>
            </p:cNvPr>
            <p:cNvCxnSpPr>
              <a:cxnSpLocks/>
              <a:endCxn id="7"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 name="!!Azure Env Box">
              <a:extLst>
                <a:ext uri="{FF2B5EF4-FFF2-40B4-BE49-F238E27FC236}">
                  <a16:creationId xmlns:a16="http://schemas.microsoft.com/office/drawing/2014/main" id="{5B1D0F16-B575-B5E3-6DDE-F0A0A8DF88FC}"/>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E19326AC-2D1E-2A2E-524B-3D22DDC92CE5}"/>
                </a:ext>
              </a:extLst>
            </p:cNvPr>
            <p:cNvGrpSpPr/>
            <p:nvPr/>
          </p:nvGrpSpPr>
          <p:grpSpPr>
            <a:xfrm>
              <a:off x="7362893" y="2304653"/>
              <a:ext cx="1668943" cy="566090"/>
              <a:chOff x="7653606" y="5623938"/>
              <a:chExt cx="1668943" cy="566090"/>
            </a:xfrm>
          </p:grpSpPr>
          <p:sp>
            <p:nvSpPr>
              <p:cNvPr id="51" name="TextBox 50">
                <a:extLst>
                  <a:ext uri="{FF2B5EF4-FFF2-40B4-BE49-F238E27FC236}">
                    <a16:creationId xmlns:a16="http://schemas.microsoft.com/office/drawing/2014/main" id="{4DE57BF7-EB36-C59C-6CBB-F1BD6A32BC0C}"/>
                  </a:ext>
                </a:extLst>
              </p:cNvPr>
              <p:cNvSpPr txBox="1"/>
              <p:nvPr/>
            </p:nvSpPr>
            <p:spPr>
              <a:xfrm>
                <a:off x="8389375" y="5653614"/>
                <a:ext cx="933174"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endParaRPr kumimoji="0" lang="en-US" sz="1400" b="1"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52" name="Graphic 51">
                <a:extLst>
                  <a:ext uri="{FF2B5EF4-FFF2-40B4-BE49-F238E27FC236}">
                    <a16:creationId xmlns:a16="http://schemas.microsoft.com/office/drawing/2014/main" id="{629C0DA0-3194-482B-352E-2B49DFF52A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653606" y="5623938"/>
                <a:ext cx="566090" cy="566090"/>
              </a:xfrm>
              <a:prstGeom prst="rect">
                <a:avLst/>
              </a:prstGeom>
            </p:spPr>
          </p:pic>
        </p:grpSp>
        <p:grpSp>
          <p:nvGrpSpPr>
            <p:cNvPr id="9" name="Group 8">
              <a:extLst>
                <a:ext uri="{FF2B5EF4-FFF2-40B4-BE49-F238E27FC236}">
                  <a16:creationId xmlns:a16="http://schemas.microsoft.com/office/drawing/2014/main" id="{4C174DCB-CE1B-0168-A22F-2274647965C5}"/>
                </a:ext>
              </a:extLst>
            </p:cNvPr>
            <p:cNvGrpSpPr/>
            <p:nvPr/>
          </p:nvGrpSpPr>
          <p:grpSpPr>
            <a:xfrm>
              <a:off x="9449729" y="2304654"/>
              <a:ext cx="1629640" cy="566089"/>
              <a:chOff x="9807029" y="5623939"/>
              <a:chExt cx="1629640" cy="566089"/>
            </a:xfrm>
          </p:grpSpPr>
          <p:sp>
            <p:nvSpPr>
              <p:cNvPr id="49" name="TextBox 48">
                <a:extLst>
                  <a:ext uri="{FF2B5EF4-FFF2-40B4-BE49-F238E27FC236}">
                    <a16:creationId xmlns:a16="http://schemas.microsoft.com/office/drawing/2014/main" id="{C4A9F524-7923-CBD8-526A-B3161E93E3AC}"/>
                  </a:ext>
                </a:extLst>
              </p:cNvPr>
              <p:cNvSpPr txBox="1"/>
              <p:nvPr/>
            </p:nvSpPr>
            <p:spPr>
              <a:xfrm>
                <a:off x="10503495" y="5653613"/>
                <a:ext cx="933174"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pic>
            <p:nvPicPr>
              <p:cNvPr id="50" name="Graphic 49">
                <a:extLst>
                  <a:ext uri="{FF2B5EF4-FFF2-40B4-BE49-F238E27FC236}">
                    <a16:creationId xmlns:a16="http://schemas.microsoft.com/office/drawing/2014/main" id="{2D913F35-AB8E-EFB5-14B3-4FBE23476C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807029" y="5623939"/>
                <a:ext cx="566089" cy="566089"/>
              </a:xfrm>
              <a:prstGeom prst="rect">
                <a:avLst/>
              </a:prstGeom>
            </p:spPr>
          </p:pic>
        </p:grpSp>
        <p:sp>
          <p:nvSpPr>
            <p:cNvPr id="10" name="!!Azure Env Text">
              <a:extLst>
                <a:ext uri="{FF2B5EF4-FFF2-40B4-BE49-F238E27FC236}">
                  <a16:creationId xmlns:a16="http://schemas.microsoft.com/office/drawing/2014/main" id="{073CD80E-97DB-8560-427E-06B7A217E582}"/>
                </a:ext>
              </a:extLst>
            </p:cNvPr>
            <p:cNvSpPr txBox="1"/>
            <p:nvPr/>
          </p:nvSpPr>
          <p:spPr>
            <a:xfrm>
              <a:off x="7278709" y="950623"/>
              <a:ext cx="1569842" cy="325762"/>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11" name="!!Azure Env">
              <a:extLst>
                <a:ext uri="{FF2B5EF4-FFF2-40B4-BE49-F238E27FC236}">
                  <a16:creationId xmlns:a16="http://schemas.microsoft.com/office/drawing/2014/main" id="{2A01ED8F-8420-A609-3014-8752341497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12" name="TextBox 11">
              <a:extLst>
                <a:ext uri="{FF2B5EF4-FFF2-40B4-BE49-F238E27FC236}">
                  <a16:creationId xmlns:a16="http://schemas.microsoft.com/office/drawing/2014/main" id="{5CF6D7FA-CDB6-31AE-716B-2A0E30422FF1}"/>
                </a:ext>
              </a:extLst>
            </p:cNvPr>
            <p:cNvSpPr txBox="1"/>
            <p:nvPr/>
          </p:nvSpPr>
          <p:spPr>
            <a:xfrm>
              <a:off x="8892170" y="1686979"/>
              <a:ext cx="810635" cy="25337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35" name="TextBox 34">
              <a:extLst>
                <a:ext uri="{FF2B5EF4-FFF2-40B4-BE49-F238E27FC236}">
                  <a16:creationId xmlns:a16="http://schemas.microsoft.com/office/drawing/2014/main" id="{F2FAFE4E-2105-6342-47F9-1A8B7226C53A}"/>
                </a:ext>
              </a:extLst>
            </p:cNvPr>
            <p:cNvSpPr txBox="1"/>
            <p:nvPr/>
          </p:nvSpPr>
          <p:spPr>
            <a:xfrm>
              <a:off x="8791649" y="4135367"/>
              <a:ext cx="1011672" cy="25337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43" name="Group 42">
              <a:extLst>
                <a:ext uri="{FF2B5EF4-FFF2-40B4-BE49-F238E27FC236}">
                  <a16:creationId xmlns:a16="http://schemas.microsoft.com/office/drawing/2014/main" id="{35827960-97D9-08D8-C440-9A3CEF02A2E9}"/>
                </a:ext>
              </a:extLst>
            </p:cNvPr>
            <p:cNvGrpSpPr/>
            <p:nvPr/>
          </p:nvGrpSpPr>
          <p:grpSpPr>
            <a:xfrm>
              <a:off x="8323423" y="4651229"/>
              <a:ext cx="2203422" cy="675134"/>
              <a:chOff x="8381557" y="4526082"/>
              <a:chExt cx="2203422" cy="675134"/>
            </a:xfrm>
          </p:grpSpPr>
          <p:pic>
            <p:nvPicPr>
              <p:cNvPr id="47" name="Graphic 46">
                <a:extLst>
                  <a:ext uri="{FF2B5EF4-FFF2-40B4-BE49-F238E27FC236}">
                    <a16:creationId xmlns:a16="http://schemas.microsoft.com/office/drawing/2014/main" id="{4BE65EDA-6AF9-2C57-A45A-2015EE6F3B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381557" y="4526082"/>
                <a:ext cx="699246" cy="675134"/>
              </a:xfrm>
              <a:prstGeom prst="rect">
                <a:avLst/>
              </a:prstGeom>
            </p:spPr>
          </p:pic>
          <p:sp>
            <p:nvSpPr>
              <p:cNvPr id="48" name="TextBox 47">
                <a:extLst>
                  <a:ext uri="{FF2B5EF4-FFF2-40B4-BE49-F238E27FC236}">
                    <a16:creationId xmlns:a16="http://schemas.microsoft.com/office/drawing/2014/main" id="{7B272A1D-47D5-C406-9AD5-6B190B2CDEC4}"/>
                  </a:ext>
                </a:extLst>
              </p:cNvPr>
              <p:cNvSpPr txBox="1"/>
              <p:nvPr/>
            </p:nvSpPr>
            <p:spPr>
              <a:xfrm>
                <a:off x="9174397" y="4610277"/>
                <a:ext cx="1410582"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CNCF-certified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a:t>
                </a:r>
              </a:p>
            </p:txBody>
          </p:sp>
        </p:grpSp>
        <p:grpSp>
          <p:nvGrpSpPr>
            <p:cNvPr id="44" name="Group 43">
              <a:extLst>
                <a:ext uri="{FF2B5EF4-FFF2-40B4-BE49-F238E27FC236}">
                  <a16:creationId xmlns:a16="http://schemas.microsoft.com/office/drawing/2014/main" id="{2B812E9B-E403-C08E-D632-273B35231140}"/>
                </a:ext>
              </a:extLst>
            </p:cNvPr>
            <p:cNvGrpSpPr/>
            <p:nvPr/>
          </p:nvGrpSpPr>
          <p:grpSpPr>
            <a:xfrm>
              <a:off x="7594600" y="3373161"/>
              <a:ext cx="3295650" cy="463589"/>
              <a:chOff x="7594600" y="3373161"/>
              <a:chExt cx="3295650" cy="463589"/>
            </a:xfrm>
          </p:grpSpPr>
          <p:cxnSp>
            <p:nvCxnSpPr>
              <p:cNvPr id="45" name="Straight Connector 44">
                <a:extLst>
                  <a:ext uri="{FF2B5EF4-FFF2-40B4-BE49-F238E27FC236}">
                    <a16:creationId xmlns:a16="http://schemas.microsoft.com/office/drawing/2014/main" id="{E7F165E7-A29C-C9CF-2EE2-A1F24D4FC2FC}"/>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75B995D7-B0C6-8C4E-7193-54E9D9B3BBA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dirty="0">
                    <a:solidFill>
                      <a:schemeClr val="accent4"/>
                    </a:solidFill>
                    <a:latin typeface="Segoe UI Semibold"/>
                    <a:cs typeface="Segoe UI" pitchFamily="34" charset="0"/>
                  </a:rPr>
                  <a:t>Local development</a:t>
                </a:r>
              </a:p>
            </p:txBody>
          </p:sp>
        </p:grpSp>
      </p:grpSp>
      <p:grpSp>
        <p:nvGrpSpPr>
          <p:cNvPr id="53" name="Group 52">
            <a:extLst>
              <a:ext uri="{FF2B5EF4-FFF2-40B4-BE49-F238E27FC236}">
                <a16:creationId xmlns:a16="http://schemas.microsoft.com/office/drawing/2014/main" id="{B2DC6223-EDED-3951-A190-3B550C67A4A9}"/>
              </a:ext>
            </a:extLst>
          </p:cNvPr>
          <p:cNvGrpSpPr/>
          <p:nvPr/>
        </p:nvGrpSpPr>
        <p:grpSpPr>
          <a:xfrm>
            <a:off x="6094028" y="-4299493"/>
            <a:ext cx="4689971" cy="4166207"/>
            <a:chOff x="6319520" y="951330"/>
            <a:chExt cx="5509111" cy="4893867"/>
          </a:xfrm>
        </p:grpSpPr>
        <p:cxnSp>
          <p:nvCxnSpPr>
            <p:cNvPr id="54" name="Straight Arrow Connector 53">
              <a:extLst>
                <a:ext uri="{FF2B5EF4-FFF2-40B4-BE49-F238E27FC236}">
                  <a16:creationId xmlns:a16="http://schemas.microsoft.com/office/drawing/2014/main" id="{AFB56C8E-4F4A-E231-907C-D6DE9A303BA9}"/>
                </a:ext>
              </a:extLst>
            </p:cNvPr>
            <p:cNvCxnSpPr>
              <a:cxnSpLocks/>
              <a:endCxn id="55"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5" name="!!Azure Env Box">
              <a:extLst>
                <a:ext uri="{FF2B5EF4-FFF2-40B4-BE49-F238E27FC236}">
                  <a16:creationId xmlns:a16="http://schemas.microsoft.com/office/drawing/2014/main" id="{CE8D1E48-7393-B60A-F127-F98318BD3F68}"/>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730081A7-AFFF-C91F-FA08-780F6C4BBF77}"/>
                </a:ext>
              </a:extLst>
            </p:cNvPr>
            <p:cNvGrpSpPr/>
            <p:nvPr/>
          </p:nvGrpSpPr>
          <p:grpSpPr>
            <a:xfrm>
              <a:off x="7362893" y="2304653"/>
              <a:ext cx="1920164" cy="566090"/>
              <a:chOff x="7653606" y="5623938"/>
              <a:chExt cx="1920164" cy="566090"/>
            </a:xfrm>
          </p:grpSpPr>
          <p:sp>
            <p:nvSpPr>
              <p:cNvPr id="72" name="TextBox 71">
                <a:extLst>
                  <a:ext uri="{FF2B5EF4-FFF2-40B4-BE49-F238E27FC236}">
                    <a16:creationId xmlns:a16="http://schemas.microsoft.com/office/drawing/2014/main" id="{4356B78E-53AC-322F-C179-99245F45A5EA}"/>
                  </a:ext>
                </a:extLst>
              </p:cNvPr>
              <p:cNvSpPr txBox="1"/>
              <p:nvPr/>
            </p:nvSpPr>
            <p:spPr>
              <a:xfrm>
                <a:off x="8389375" y="5653911"/>
                <a:ext cx="1184395"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for </a:t>
                </a:r>
                <a:r>
                  <a:rPr kumimoji="0" lang="en-US" sz="1400" b="1" i="0" u="none" strike="noStrike" kern="1200" cap="none" spc="0" normalizeH="0" baseline="0" noProof="0">
                    <a:ln>
                      <a:noFill/>
                    </a:ln>
                    <a:solidFill>
                      <a:schemeClr val="tx2"/>
                    </a:solidFill>
                    <a:effectLst/>
                    <a:uLnTx/>
                    <a:uFillTx/>
                    <a:latin typeface="Segoe UI Semibold"/>
                    <a:ea typeface="+mn-ea"/>
                    <a:cs typeface="+mn-cs"/>
                  </a:rPr>
                  <a:t>Redis</a:t>
                </a:r>
              </a:p>
            </p:txBody>
          </p:sp>
          <p:pic>
            <p:nvPicPr>
              <p:cNvPr id="73" name="Graphic 72">
                <a:extLst>
                  <a:ext uri="{FF2B5EF4-FFF2-40B4-BE49-F238E27FC236}">
                    <a16:creationId xmlns:a16="http://schemas.microsoft.com/office/drawing/2014/main" id="{7D3CFC58-F9D7-CEC9-5AAF-F9F4D040D0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3606" y="5623938"/>
                <a:ext cx="566090" cy="566090"/>
              </a:xfrm>
              <a:prstGeom prst="rect">
                <a:avLst/>
              </a:prstGeom>
            </p:spPr>
          </p:pic>
        </p:grpSp>
        <p:grpSp>
          <p:nvGrpSpPr>
            <p:cNvPr id="57" name="Group 56">
              <a:extLst>
                <a:ext uri="{FF2B5EF4-FFF2-40B4-BE49-F238E27FC236}">
                  <a16:creationId xmlns:a16="http://schemas.microsoft.com/office/drawing/2014/main" id="{923A2592-8D21-F1E4-4CCC-21011E53744E}"/>
                </a:ext>
              </a:extLst>
            </p:cNvPr>
            <p:cNvGrpSpPr/>
            <p:nvPr/>
          </p:nvGrpSpPr>
          <p:grpSpPr>
            <a:xfrm>
              <a:off x="9449729" y="2304654"/>
              <a:ext cx="1411998" cy="566089"/>
              <a:chOff x="9807029" y="5623939"/>
              <a:chExt cx="1411998" cy="566089"/>
            </a:xfrm>
          </p:grpSpPr>
          <p:sp>
            <p:nvSpPr>
              <p:cNvPr id="70" name="TextBox 69">
                <a:extLst>
                  <a:ext uri="{FF2B5EF4-FFF2-40B4-BE49-F238E27FC236}">
                    <a16:creationId xmlns:a16="http://schemas.microsoft.com/office/drawing/2014/main" id="{525DBBC0-DBF2-0D43-5A00-FE5D64F13EF9}"/>
                  </a:ext>
                </a:extLst>
              </p:cNvPr>
              <p:cNvSpPr txBox="1"/>
              <p:nvPr/>
            </p:nvSpPr>
            <p:spPr>
              <a:xfrm>
                <a:off x="10503495" y="5653910"/>
                <a:ext cx="715532"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SQL DB</a:t>
                </a:r>
              </a:p>
            </p:txBody>
          </p:sp>
          <p:pic>
            <p:nvPicPr>
              <p:cNvPr id="71" name="Graphic 70">
                <a:extLst>
                  <a:ext uri="{FF2B5EF4-FFF2-40B4-BE49-F238E27FC236}">
                    <a16:creationId xmlns:a16="http://schemas.microsoft.com/office/drawing/2014/main" id="{D6F76F90-11D4-4DC9-CCD9-D016A82A59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807029" y="5623939"/>
                <a:ext cx="566089" cy="566089"/>
              </a:xfrm>
              <a:prstGeom prst="rect">
                <a:avLst/>
              </a:prstGeom>
            </p:spPr>
          </p:pic>
        </p:grpSp>
        <p:sp>
          <p:nvSpPr>
            <p:cNvPr id="58" name="!!Azure Env Text">
              <a:extLst>
                <a:ext uri="{FF2B5EF4-FFF2-40B4-BE49-F238E27FC236}">
                  <a16:creationId xmlns:a16="http://schemas.microsoft.com/office/drawing/2014/main" id="{1594D411-D10A-82C0-A67F-A297F44927FC}"/>
                </a:ext>
              </a:extLst>
            </p:cNvPr>
            <p:cNvSpPr txBox="1"/>
            <p:nvPr/>
          </p:nvSpPr>
          <p:spPr>
            <a:xfrm>
              <a:off x="7278709" y="951330"/>
              <a:ext cx="1567995" cy="32537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59" name="!!Azure Env">
              <a:extLst>
                <a:ext uri="{FF2B5EF4-FFF2-40B4-BE49-F238E27FC236}">
                  <a16:creationId xmlns:a16="http://schemas.microsoft.com/office/drawing/2014/main" id="{6E7DF5AC-133E-F081-027F-8D6B10E36D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60" name="TextBox 59">
              <a:extLst>
                <a:ext uri="{FF2B5EF4-FFF2-40B4-BE49-F238E27FC236}">
                  <a16:creationId xmlns:a16="http://schemas.microsoft.com/office/drawing/2014/main" id="{1CF2C8BF-CA16-A908-CA1A-F3974AFE21B9}"/>
                </a:ext>
              </a:extLst>
            </p:cNvPr>
            <p:cNvSpPr txBox="1"/>
            <p:nvPr/>
          </p:nvSpPr>
          <p:spPr>
            <a:xfrm>
              <a:off x="8892645" y="1687129"/>
              <a:ext cx="809681"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61" name="TextBox 60">
              <a:extLst>
                <a:ext uri="{FF2B5EF4-FFF2-40B4-BE49-F238E27FC236}">
                  <a16:creationId xmlns:a16="http://schemas.microsoft.com/office/drawing/2014/main" id="{3129D685-E167-8560-8B30-9A15917277F9}"/>
                </a:ext>
              </a:extLst>
            </p:cNvPr>
            <p:cNvSpPr txBox="1"/>
            <p:nvPr/>
          </p:nvSpPr>
          <p:spPr>
            <a:xfrm>
              <a:off x="8792243" y="4135517"/>
              <a:ext cx="1010484"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62" name="Group 61">
              <a:extLst>
                <a:ext uri="{FF2B5EF4-FFF2-40B4-BE49-F238E27FC236}">
                  <a16:creationId xmlns:a16="http://schemas.microsoft.com/office/drawing/2014/main" id="{2CF90F18-43A5-961C-7989-A74DBB9BB937}"/>
                </a:ext>
              </a:extLst>
            </p:cNvPr>
            <p:cNvGrpSpPr/>
            <p:nvPr/>
          </p:nvGrpSpPr>
          <p:grpSpPr>
            <a:xfrm>
              <a:off x="8164673" y="4639173"/>
              <a:ext cx="2675299" cy="699246"/>
              <a:chOff x="8222807" y="4514026"/>
              <a:chExt cx="2675299" cy="699246"/>
            </a:xfrm>
          </p:grpSpPr>
          <p:pic>
            <p:nvPicPr>
              <p:cNvPr id="68" name="Graphic 67">
                <a:extLst>
                  <a:ext uri="{FF2B5EF4-FFF2-40B4-BE49-F238E27FC236}">
                    <a16:creationId xmlns:a16="http://schemas.microsoft.com/office/drawing/2014/main" id="{1CEA8ED7-69BB-A2FA-A429-9F5BA4C341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22807" y="4514026"/>
                <a:ext cx="699246" cy="699246"/>
              </a:xfrm>
              <a:prstGeom prst="rect">
                <a:avLst/>
              </a:prstGeom>
            </p:spPr>
          </p:pic>
          <p:sp>
            <p:nvSpPr>
              <p:cNvPr id="69" name="TextBox 68">
                <a:extLst>
                  <a:ext uri="{FF2B5EF4-FFF2-40B4-BE49-F238E27FC236}">
                    <a16:creationId xmlns:a16="http://schemas.microsoft.com/office/drawing/2014/main" id="{847B75DC-D829-C74A-28DA-7D0004E4977C}"/>
                  </a:ext>
                </a:extLst>
              </p:cNvPr>
              <p:cNvSpPr txBox="1"/>
              <p:nvPr/>
            </p:nvSpPr>
            <p:spPr>
              <a:xfrm>
                <a:off x="9079147" y="4610576"/>
                <a:ext cx="1818959"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63" name="Group 62">
              <a:extLst>
                <a:ext uri="{FF2B5EF4-FFF2-40B4-BE49-F238E27FC236}">
                  <a16:creationId xmlns:a16="http://schemas.microsoft.com/office/drawing/2014/main" id="{50535BC0-D947-297F-5C66-B02A0C324A9B}"/>
                </a:ext>
              </a:extLst>
            </p:cNvPr>
            <p:cNvGrpSpPr/>
            <p:nvPr/>
          </p:nvGrpSpPr>
          <p:grpSpPr>
            <a:xfrm>
              <a:off x="7594600" y="3373161"/>
              <a:ext cx="3295650" cy="463589"/>
              <a:chOff x="7594600" y="3373161"/>
              <a:chExt cx="3295650" cy="463589"/>
            </a:xfrm>
          </p:grpSpPr>
          <p:cxnSp>
            <p:nvCxnSpPr>
              <p:cNvPr id="64" name="Straight Connector 63">
                <a:extLst>
                  <a:ext uri="{FF2B5EF4-FFF2-40B4-BE49-F238E27FC236}">
                    <a16:creationId xmlns:a16="http://schemas.microsoft.com/office/drawing/2014/main" id="{679DEC35-76EA-A520-CD1A-8EB8720726F8}"/>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38E9C77-7DEF-8DD7-8226-22A1FC3D3EA8}"/>
                  </a:ext>
                </a:extLst>
              </p:cNvPr>
              <p:cNvGrpSpPr/>
              <p:nvPr/>
            </p:nvGrpSpPr>
            <p:grpSpPr>
              <a:xfrm>
                <a:off x="8078686" y="3373161"/>
                <a:ext cx="2437601" cy="463589"/>
                <a:chOff x="8078686" y="3373161"/>
                <a:chExt cx="2437601" cy="463589"/>
              </a:xfrm>
            </p:grpSpPr>
            <p:sp>
              <p:nvSpPr>
                <p:cNvPr id="66" name="Rectangle: Rounded Corners 65">
                  <a:extLst>
                    <a:ext uri="{FF2B5EF4-FFF2-40B4-BE49-F238E27FC236}">
                      <a16:creationId xmlns:a16="http://schemas.microsoft.com/office/drawing/2014/main" id="{97114FF7-50A6-BDA4-F881-6FCD54D8967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Picture 66" descr="Graphical user interface&#10;&#10;Description automatically generated">
                  <a:extLst>
                    <a:ext uri="{FF2B5EF4-FFF2-40B4-BE49-F238E27FC236}">
                      <a16:creationId xmlns:a16="http://schemas.microsoft.com/office/drawing/2014/main" id="{1CABF5A4-1E3A-E5C5-D6B4-CD72B3694261}"/>
                    </a:ext>
                  </a:extLst>
                </p:cNvPr>
                <p:cNvPicPr>
                  <a:picLocks noChangeAspect="1"/>
                </p:cNvPicPr>
                <p:nvPr/>
              </p:nvPicPr>
              <p:blipFill rotWithShape="1">
                <a:blip r:embed="rId15"/>
                <a:srcRect l="10600" t="31229" r="10600" b="31229"/>
                <a:stretch/>
              </p:blipFill>
              <p:spPr>
                <a:xfrm>
                  <a:off x="8348314" y="3458107"/>
                  <a:ext cx="1898346" cy="293696"/>
                </a:xfrm>
                <a:prstGeom prst="rect">
                  <a:avLst/>
                </a:prstGeom>
              </p:spPr>
            </p:pic>
          </p:grpSp>
        </p:grpSp>
      </p:grpSp>
      <p:sp>
        <p:nvSpPr>
          <p:cNvPr id="74" name="Rectangle: Rounded Corners 73">
            <a:extLst>
              <a:ext uri="{FF2B5EF4-FFF2-40B4-BE49-F238E27FC236}">
                <a16:creationId xmlns:a16="http://schemas.microsoft.com/office/drawing/2014/main" id="{3895CE27-BE9C-1DC2-27A2-E1006BC2E677}"/>
              </a:ext>
            </a:extLst>
          </p:cNvPr>
          <p:cNvSpPr/>
          <p:nvPr/>
        </p:nvSpPr>
        <p:spPr bwMode="auto">
          <a:xfrm>
            <a:off x="1281365" y="1686893"/>
            <a:ext cx="4293854" cy="3800363"/>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5" name="Group 74">
            <a:extLst>
              <a:ext uri="{FF2B5EF4-FFF2-40B4-BE49-F238E27FC236}">
                <a16:creationId xmlns:a16="http://schemas.microsoft.com/office/drawing/2014/main" id="{61A9435C-022F-C617-C99E-A4550B6E8558}"/>
              </a:ext>
            </a:extLst>
          </p:cNvPr>
          <p:cNvGrpSpPr/>
          <p:nvPr/>
        </p:nvGrpSpPr>
        <p:grpSpPr>
          <a:xfrm>
            <a:off x="2969313" y="2728353"/>
            <a:ext cx="1718870" cy="465794"/>
            <a:chOff x="-3706807" y="-2780345"/>
            <a:chExt cx="1718870" cy="465794"/>
          </a:xfrm>
        </p:grpSpPr>
        <p:pic>
          <p:nvPicPr>
            <p:cNvPr id="76" name="Graphic 75">
              <a:extLst>
                <a:ext uri="{FF2B5EF4-FFF2-40B4-BE49-F238E27FC236}">
                  <a16:creationId xmlns:a16="http://schemas.microsoft.com/office/drawing/2014/main" id="{9A6141E0-25E0-FA59-81A3-8E5FCD633FF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77" name="TextBox 76">
              <a:extLst>
                <a:ext uri="{FF2B5EF4-FFF2-40B4-BE49-F238E27FC236}">
                  <a16:creationId xmlns:a16="http://schemas.microsoft.com/office/drawing/2014/main" id="{288C4794-1EAE-4336-51A2-EE468290F68D}"/>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78" name="Group 77">
            <a:extLst>
              <a:ext uri="{FF2B5EF4-FFF2-40B4-BE49-F238E27FC236}">
                <a16:creationId xmlns:a16="http://schemas.microsoft.com/office/drawing/2014/main" id="{288770E2-2008-1D48-73A0-9A9D02754081}"/>
              </a:ext>
            </a:extLst>
          </p:cNvPr>
          <p:cNvGrpSpPr/>
          <p:nvPr/>
        </p:nvGrpSpPr>
        <p:grpSpPr>
          <a:xfrm>
            <a:off x="2987503" y="1849035"/>
            <a:ext cx="1533155" cy="560322"/>
            <a:chOff x="-5771243" y="-1663618"/>
            <a:chExt cx="1533155" cy="560322"/>
          </a:xfrm>
        </p:grpSpPr>
        <p:pic>
          <p:nvPicPr>
            <p:cNvPr id="79" name="Graphic 78">
              <a:extLst>
                <a:ext uri="{FF2B5EF4-FFF2-40B4-BE49-F238E27FC236}">
                  <a16:creationId xmlns:a16="http://schemas.microsoft.com/office/drawing/2014/main" id="{B631CC7B-499E-9C55-53FF-B2CD12BF4BA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80" name="TextBox 79">
              <a:extLst>
                <a:ext uri="{FF2B5EF4-FFF2-40B4-BE49-F238E27FC236}">
                  <a16:creationId xmlns:a16="http://schemas.microsoft.com/office/drawing/2014/main" id="{09B090E2-6D69-B8DA-A682-1041C924E9AE}"/>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cxnSp>
        <p:nvCxnSpPr>
          <p:cNvPr id="81" name="Straight Arrow Connector 14">
            <a:extLst>
              <a:ext uri="{FF2B5EF4-FFF2-40B4-BE49-F238E27FC236}">
                <a16:creationId xmlns:a16="http://schemas.microsoft.com/office/drawing/2014/main" id="{4FF06CB7-2E75-E977-9D9F-91DF13D7D6E7}"/>
              </a:ext>
            </a:extLst>
          </p:cNvPr>
          <p:cNvCxnSpPr>
            <a:cxnSpLocks/>
            <a:stCxn id="76" idx="0"/>
            <a:endCxn id="79" idx="2"/>
          </p:cNvCxnSpPr>
          <p:nvPr/>
        </p:nvCxnSpPr>
        <p:spPr>
          <a:xfrm flipV="1">
            <a:off x="3264679" y="2409357"/>
            <a:ext cx="2985" cy="318996"/>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0717C819-5567-9CEA-DD88-7DB0EFC36A9C}"/>
              </a:ext>
            </a:extLst>
          </p:cNvPr>
          <p:cNvSpPr txBox="1"/>
          <p:nvPr/>
        </p:nvSpPr>
        <p:spPr>
          <a:xfrm>
            <a:off x="1851483" y="1346842"/>
            <a:ext cx="1202252"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Application</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83" name="Graphic 82">
            <a:extLst>
              <a:ext uri="{FF2B5EF4-FFF2-40B4-BE49-F238E27FC236}">
                <a16:creationId xmlns:a16="http://schemas.microsoft.com/office/drawing/2014/main" id="{82DB0446-6AAF-CE9D-AFB1-24DBE04E853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1104267" y="1408751"/>
            <a:ext cx="665671" cy="570793"/>
          </a:xfrm>
          <a:prstGeom prst="rect">
            <a:avLst/>
          </a:prstGeom>
          <a:effectLst>
            <a:outerShdw blurRad="88900" dist="25400" dir="2700000" algn="tl" rotWithShape="0">
              <a:prstClr val="black">
                <a:alpha val="26000"/>
              </a:prstClr>
            </a:outerShdw>
          </a:effectLst>
        </p:spPr>
      </p:pic>
      <p:grpSp>
        <p:nvGrpSpPr>
          <p:cNvPr id="86" name="Group 85">
            <a:extLst>
              <a:ext uri="{FF2B5EF4-FFF2-40B4-BE49-F238E27FC236}">
                <a16:creationId xmlns:a16="http://schemas.microsoft.com/office/drawing/2014/main" id="{CA4B6867-2D3A-AE73-0F46-30164E3AE209}"/>
              </a:ext>
            </a:extLst>
          </p:cNvPr>
          <p:cNvGrpSpPr/>
          <p:nvPr/>
        </p:nvGrpSpPr>
        <p:grpSpPr>
          <a:xfrm>
            <a:off x="3877283" y="3702200"/>
            <a:ext cx="1336601" cy="714104"/>
            <a:chOff x="-4835593" y="-107731"/>
            <a:chExt cx="1336601" cy="714104"/>
          </a:xfrm>
        </p:grpSpPr>
        <p:grpSp>
          <p:nvGrpSpPr>
            <p:cNvPr id="87" name="Group 86">
              <a:extLst>
                <a:ext uri="{FF2B5EF4-FFF2-40B4-BE49-F238E27FC236}">
                  <a16:creationId xmlns:a16="http://schemas.microsoft.com/office/drawing/2014/main" id="{8CD3A123-D4B4-61FA-3EE4-434822DF124C}"/>
                </a:ext>
              </a:extLst>
            </p:cNvPr>
            <p:cNvGrpSpPr/>
            <p:nvPr/>
          </p:nvGrpSpPr>
          <p:grpSpPr>
            <a:xfrm>
              <a:off x="-4835593" y="-107731"/>
              <a:ext cx="741464" cy="714104"/>
              <a:chOff x="7707431" y="3858069"/>
              <a:chExt cx="741464" cy="714104"/>
            </a:xfrm>
          </p:grpSpPr>
          <p:pic>
            <p:nvPicPr>
              <p:cNvPr id="89" name="Graphic 88">
                <a:extLst>
                  <a:ext uri="{FF2B5EF4-FFF2-40B4-BE49-F238E27FC236}">
                    <a16:creationId xmlns:a16="http://schemas.microsoft.com/office/drawing/2014/main" id="{F73F60A5-D0AB-E76C-438B-003DA897D8C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7707431" y="3858069"/>
                <a:ext cx="510074" cy="714104"/>
              </a:xfrm>
              <a:prstGeom prst="rect">
                <a:avLst/>
              </a:prstGeom>
            </p:spPr>
          </p:pic>
          <p:pic>
            <p:nvPicPr>
              <p:cNvPr id="90" name="Graphic 56">
                <a:extLst>
                  <a:ext uri="{FF2B5EF4-FFF2-40B4-BE49-F238E27FC236}">
                    <a16:creationId xmlns:a16="http://schemas.microsoft.com/office/drawing/2014/main" id="{BCF08AFE-9E8E-269B-818B-FB0D2594297D}"/>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88" name="TextBox 87">
              <a:extLst>
                <a:ext uri="{FF2B5EF4-FFF2-40B4-BE49-F238E27FC236}">
                  <a16:creationId xmlns:a16="http://schemas.microsoft.com/office/drawing/2014/main" id="{8A5C0BFB-2E16-47D4-BB11-6AC957011E6C}"/>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Cache</a:t>
              </a:r>
            </a:p>
          </p:txBody>
        </p:sp>
      </p:grpSp>
      <p:grpSp>
        <p:nvGrpSpPr>
          <p:cNvPr id="91" name="Group 90">
            <a:extLst>
              <a:ext uri="{FF2B5EF4-FFF2-40B4-BE49-F238E27FC236}">
                <a16:creationId xmlns:a16="http://schemas.microsoft.com/office/drawing/2014/main" id="{5ED2A801-78E1-8DED-4E78-C5BBBCD07953}"/>
              </a:ext>
            </a:extLst>
          </p:cNvPr>
          <p:cNvGrpSpPr/>
          <p:nvPr/>
        </p:nvGrpSpPr>
        <p:grpSpPr>
          <a:xfrm>
            <a:off x="2683172" y="4583762"/>
            <a:ext cx="1599803" cy="714104"/>
            <a:chOff x="-2609503" y="-156546"/>
            <a:chExt cx="1599803" cy="714104"/>
          </a:xfrm>
        </p:grpSpPr>
        <p:grpSp>
          <p:nvGrpSpPr>
            <p:cNvPr id="92" name="Group 91">
              <a:extLst>
                <a:ext uri="{FF2B5EF4-FFF2-40B4-BE49-F238E27FC236}">
                  <a16:creationId xmlns:a16="http://schemas.microsoft.com/office/drawing/2014/main" id="{F424CB7A-7EA9-3F69-AF18-FDBB7BE097CD}"/>
                </a:ext>
              </a:extLst>
            </p:cNvPr>
            <p:cNvGrpSpPr/>
            <p:nvPr/>
          </p:nvGrpSpPr>
          <p:grpSpPr>
            <a:xfrm>
              <a:off x="-2609503" y="-156546"/>
              <a:ext cx="759386" cy="714104"/>
              <a:chOff x="9836496" y="3805854"/>
              <a:chExt cx="759386" cy="714104"/>
            </a:xfrm>
          </p:grpSpPr>
          <p:pic>
            <p:nvPicPr>
              <p:cNvPr id="94" name="Graphic 93">
                <a:extLst>
                  <a:ext uri="{FF2B5EF4-FFF2-40B4-BE49-F238E27FC236}">
                    <a16:creationId xmlns:a16="http://schemas.microsoft.com/office/drawing/2014/main" id="{BEBC6BF8-5B24-CE5B-15CD-3307002F6A5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9836496" y="3805854"/>
                <a:ext cx="510074" cy="714104"/>
              </a:xfrm>
              <a:prstGeom prst="rect">
                <a:avLst/>
              </a:prstGeom>
            </p:spPr>
          </p:pic>
          <p:pic>
            <p:nvPicPr>
              <p:cNvPr id="95" name="Graphic 56">
                <a:extLst>
                  <a:ext uri="{FF2B5EF4-FFF2-40B4-BE49-F238E27FC236}">
                    <a16:creationId xmlns:a16="http://schemas.microsoft.com/office/drawing/2014/main" id="{8F602F8C-F2B3-6468-84A4-F290B746C78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93" name="TextBox 92">
              <a:extLst>
                <a:ext uri="{FF2B5EF4-FFF2-40B4-BE49-F238E27FC236}">
                  <a16:creationId xmlns:a16="http://schemas.microsoft.com/office/drawing/2014/main" id="{8701570C-75E9-687F-0B01-5CBBE6BCC0BD}"/>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Database</a:t>
              </a:r>
            </a:p>
          </p:txBody>
        </p:sp>
      </p:grpSp>
      <p:grpSp>
        <p:nvGrpSpPr>
          <p:cNvPr id="97" name="Group 96">
            <a:extLst>
              <a:ext uri="{FF2B5EF4-FFF2-40B4-BE49-F238E27FC236}">
                <a16:creationId xmlns:a16="http://schemas.microsoft.com/office/drawing/2014/main" id="{4928F6B6-1E93-4D7A-BB69-FF57165A16BE}"/>
              </a:ext>
            </a:extLst>
          </p:cNvPr>
          <p:cNvGrpSpPr/>
          <p:nvPr/>
        </p:nvGrpSpPr>
        <p:grpSpPr>
          <a:xfrm>
            <a:off x="1690558" y="3627132"/>
            <a:ext cx="1735204" cy="491552"/>
            <a:chOff x="-3723141" y="-2793224"/>
            <a:chExt cx="1735204" cy="491552"/>
          </a:xfrm>
        </p:grpSpPr>
        <p:pic>
          <p:nvPicPr>
            <p:cNvPr id="98" name="Graphic 97">
              <a:extLst>
                <a:ext uri="{FF2B5EF4-FFF2-40B4-BE49-F238E27FC236}">
                  <a16:creationId xmlns:a16="http://schemas.microsoft.com/office/drawing/2014/main" id="{7E7B437F-C2C8-BDD6-C734-92933D87B3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99" name="TextBox 98">
              <a:extLst>
                <a:ext uri="{FF2B5EF4-FFF2-40B4-BE49-F238E27FC236}">
                  <a16:creationId xmlns:a16="http://schemas.microsoft.com/office/drawing/2014/main" id="{C9A49549-3313-1E4A-29C8-578984D46BB2}"/>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100" name="Straight Arrow Connector 14">
            <a:extLst>
              <a:ext uri="{FF2B5EF4-FFF2-40B4-BE49-F238E27FC236}">
                <a16:creationId xmlns:a16="http://schemas.microsoft.com/office/drawing/2014/main" id="{B41FAED6-160C-CBF5-9048-5A45AD3D1986}"/>
              </a:ext>
            </a:extLst>
          </p:cNvPr>
          <p:cNvCxnSpPr>
            <a:cxnSpLocks/>
            <a:stCxn id="89" idx="0"/>
            <a:endCxn id="76" idx="2"/>
          </p:cNvCxnSpPr>
          <p:nvPr/>
        </p:nvCxnSpPr>
        <p:spPr>
          <a:xfrm rot="16200000" flipV="1">
            <a:off x="3444474" y="3014353"/>
            <a:ext cx="508053" cy="86764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01" name="Straight Arrow Connector 14">
            <a:extLst>
              <a:ext uri="{FF2B5EF4-FFF2-40B4-BE49-F238E27FC236}">
                <a16:creationId xmlns:a16="http://schemas.microsoft.com/office/drawing/2014/main" id="{8BC3FF38-F305-3667-B06B-B4D849393C37}"/>
              </a:ext>
            </a:extLst>
          </p:cNvPr>
          <p:cNvCxnSpPr>
            <a:cxnSpLocks/>
            <a:stCxn id="94" idx="0"/>
            <a:endCxn id="98" idx="2"/>
          </p:cNvCxnSpPr>
          <p:nvPr/>
        </p:nvCxnSpPr>
        <p:spPr>
          <a:xfrm rot="16200000" flipV="1">
            <a:off x="2237695" y="3883247"/>
            <a:ext cx="465078" cy="93595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02" name="Straight Arrow Connector 14">
            <a:extLst>
              <a:ext uri="{FF2B5EF4-FFF2-40B4-BE49-F238E27FC236}">
                <a16:creationId xmlns:a16="http://schemas.microsoft.com/office/drawing/2014/main" id="{8424A51A-979D-EC87-1FB4-094E4D2561AB}"/>
              </a:ext>
            </a:extLst>
          </p:cNvPr>
          <p:cNvCxnSpPr>
            <a:cxnSpLocks/>
            <a:stCxn id="98" idx="0"/>
            <a:endCxn id="76" idx="2"/>
          </p:cNvCxnSpPr>
          <p:nvPr/>
        </p:nvCxnSpPr>
        <p:spPr>
          <a:xfrm rot="5400000" flipH="1" flipV="1">
            <a:off x="2416976" y="2779430"/>
            <a:ext cx="432985" cy="126242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50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1000" fill="hold"/>
                                        <p:tgtEl>
                                          <p:spTgt spid="5"/>
                                        </p:tgtEl>
                                        <p:attrNameLst>
                                          <p:attrName>ppt_x</p:attrName>
                                        </p:attrNameLst>
                                      </p:cBhvr>
                                      <p:tavLst>
                                        <p:tav tm="0">
                                          <p:val>
                                            <p:strVal val="#ppt_x"/>
                                          </p:val>
                                        </p:tav>
                                        <p:tav tm="100000">
                                          <p:val>
                                            <p:strVal val="#ppt_x"/>
                                          </p:val>
                                        </p:tav>
                                      </p:tavLst>
                                    </p:anim>
                                    <p:anim calcmode="lin" valueType="num">
                                      <p:cBhvr additive="base">
                                        <p:cTn id="11"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grpSp>
        <p:nvGrpSpPr>
          <p:cNvPr id="74" name="Group 73">
            <a:extLst>
              <a:ext uri="{FF2B5EF4-FFF2-40B4-BE49-F238E27FC236}">
                <a16:creationId xmlns:a16="http://schemas.microsoft.com/office/drawing/2014/main" id="{DCE84B30-D4EA-2FB9-E40B-9239A507ECCA}"/>
              </a:ext>
            </a:extLst>
          </p:cNvPr>
          <p:cNvGrpSpPr/>
          <p:nvPr/>
        </p:nvGrpSpPr>
        <p:grpSpPr>
          <a:xfrm>
            <a:off x="6095263" y="-4299352"/>
            <a:ext cx="4694179" cy="4169776"/>
            <a:chOff x="6319520" y="951527"/>
            <a:chExt cx="5509111" cy="4893670"/>
          </a:xfrm>
        </p:grpSpPr>
        <p:cxnSp>
          <p:nvCxnSpPr>
            <p:cNvPr id="75" name="Straight Arrow Connector 74">
              <a:extLst>
                <a:ext uri="{FF2B5EF4-FFF2-40B4-BE49-F238E27FC236}">
                  <a16:creationId xmlns:a16="http://schemas.microsoft.com/office/drawing/2014/main" id="{629EB477-3206-7BC8-5591-FF8B18DCA77F}"/>
                </a:ext>
              </a:extLst>
            </p:cNvPr>
            <p:cNvCxnSpPr>
              <a:cxnSpLocks/>
              <a:endCxn id="76"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Azure Env Box">
              <a:extLst>
                <a:ext uri="{FF2B5EF4-FFF2-40B4-BE49-F238E27FC236}">
                  <a16:creationId xmlns:a16="http://schemas.microsoft.com/office/drawing/2014/main" id="{D4F641A1-6345-E234-43AB-98880C00BF6A}"/>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77" name="Group 76">
              <a:extLst>
                <a:ext uri="{FF2B5EF4-FFF2-40B4-BE49-F238E27FC236}">
                  <a16:creationId xmlns:a16="http://schemas.microsoft.com/office/drawing/2014/main" id="{9645126D-2CA4-C560-F02C-6ACF36C9A013}"/>
                </a:ext>
              </a:extLst>
            </p:cNvPr>
            <p:cNvGrpSpPr/>
            <p:nvPr/>
          </p:nvGrpSpPr>
          <p:grpSpPr>
            <a:xfrm>
              <a:off x="7362893" y="2301484"/>
              <a:ext cx="1827821" cy="559728"/>
              <a:chOff x="7653606" y="5620769"/>
              <a:chExt cx="1827821" cy="559728"/>
            </a:xfrm>
          </p:grpSpPr>
          <p:sp>
            <p:nvSpPr>
              <p:cNvPr id="92" name="TextBox 91">
                <a:extLst>
                  <a:ext uri="{FF2B5EF4-FFF2-40B4-BE49-F238E27FC236}">
                    <a16:creationId xmlns:a16="http://schemas.microsoft.com/office/drawing/2014/main" id="{1661E0DE-4B31-AB04-AB20-BE6436E1D842}"/>
                  </a:ext>
                </a:extLst>
              </p:cNvPr>
              <p:cNvSpPr txBox="1"/>
              <p:nvPr/>
            </p:nvSpPr>
            <p:spPr>
              <a:xfrm>
                <a:off x="8389375" y="5654138"/>
                <a:ext cx="1092052"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chemeClr val="tx2"/>
                    </a:solidFill>
                    <a:effectLst/>
                    <a:uLnTx/>
                    <a:uFillTx/>
                    <a:latin typeface="Segoe UI Semibold"/>
                    <a:ea typeface="+mn-ea"/>
                    <a:cs typeface="+mn-cs"/>
                  </a:rPr>
                  <a:t>MemoryDB</a:t>
                </a:r>
                <a:endParaRPr kumimoji="0" lang="en-US" sz="1400" b="1"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93" name="Graphic 32">
                <a:extLst>
                  <a:ext uri="{FF2B5EF4-FFF2-40B4-BE49-F238E27FC236}">
                    <a16:creationId xmlns:a16="http://schemas.microsoft.com/office/drawing/2014/main" id="{0D843C80-7A95-F004-E585-81F272D014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53606" y="5620769"/>
                <a:ext cx="566090" cy="559728"/>
              </a:xfrm>
              <a:prstGeom prst="rect">
                <a:avLst/>
              </a:prstGeom>
            </p:spPr>
          </p:pic>
        </p:grpSp>
        <p:grpSp>
          <p:nvGrpSpPr>
            <p:cNvPr id="78" name="Group 77">
              <a:extLst>
                <a:ext uri="{FF2B5EF4-FFF2-40B4-BE49-F238E27FC236}">
                  <a16:creationId xmlns:a16="http://schemas.microsoft.com/office/drawing/2014/main" id="{F0ADD2C4-39ED-800C-6E31-3B46C53F963E}"/>
                </a:ext>
              </a:extLst>
            </p:cNvPr>
            <p:cNvGrpSpPr/>
            <p:nvPr/>
          </p:nvGrpSpPr>
          <p:grpSpPr>
            <a:xfrm>
              <a:off x="9449729" y="2304654"/>
              <a:ext cx="1970101" cy="566089"/>
              <a:chOff x="9807029" y="5623939"/>
              <a:chExt cx="1970101" cy="566089"/>
            </a:xfrm>
          </p:grpSpPr>
          <p:sp>
            <p:nvSpPr>
              <p:cNvPr id="90" name="TextBox 89">
                <a:extLst>
                  <a:ext uri="{FF2B5EF4-FFF2-40B4-BE49-F238E27FC236}">
                    <a16:creationId xmlns:a16="http://schemas.microsoft.com/office/drawing/2014/main" id="{DD3B10F4-0B8C-0783-2724-F1065B735944}"/>
                  </a:ext>
                </a:extLst>
              </p:cNvPr>
              <p:cNvSpPr txBox="1"/>
              <p:nvPr/>
            </p:nvSpPr>
            <p:spPr>
              <a:xfrm>
                <a:off x="10503495" y="5654138"/>
                <a:ext cx="1273635"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chemeClr val="tx2"/>
                    </a:solidFill>
                    <a:effectLst/>
                    <a:uLnTx/>
                    <a:uFillTx/>
                    <a:latin typeface="Segoe UI Semibold"/>
                    <a:ea typeface="+mn-ea"/>
                    <a:cs typeface="+mn-cs"/>
                  </a:rPr>
                  <a:t>DocumentDB</a:t>
                </a:r>
                <a:endParaRPr kumimoji="0" lang="en-US" sz="14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91" name="Graphic 35">
                <a:extLst>
                  <a:ext uri="{FF2B5EF4-FFF2-40B4-BE49-F238E27FC236}">
                    <a16:creationId xmlns:a16="http://schemas.microsoft.com/office/drawing/2014/main" id="{C24031ED-FADB-763B-ED6B-DA41F21A7D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07029" y="5623939"/>
                <a:ext cx="566089" cy="566089"/>
              </a:xfrm>
              <a:prstGeom prst="rect">
                <a:avLst/>
              </a:prstGeom>
            </p:spPr>
          </p:pic>
        </p:grpSp>
        <p:sp>
          <p:nvSpPr>
            <p:cNvPr id="79" name="!!Azure Env Text">
              <a:extLst>
                <a:ext uri="{FF2B5EF4-FFF2-40B4-BE49-F238E27FC236}">
                  <a16:creationId xmlns:a16="http://schemas.microsoft.com/office/drawing/2014/main" id="{D48B1BA1-4C31-1BB5-495E-08A0FEB2181B}"/>
                </a:ext>
              </a:extLst>
            </p:cNvPr>
            <p:cNvSpPr txBox="1"/>
            <p:nvPr/>
          </p:nvSpPr>
          <p:spPr>
            <a:xfrm>
              <a:off x="7278710" y="951527"/>
              <a:ext cx="1566590" cy="3250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80" name="!!Azure Env">
              <a:extLst>
                <a:ext uri="{FF2B5EF4-FFF2-40B4-BE49-F238E27FC236}">
                  <a16:creationId xmlns:a16="http://schemas.microsoft.com/office/drawing/2014/main" id="{A090344E-92F5-7042-BF6B-8FC20EC49F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81" name="TextBox 80">
              <a:extLst>
                <a:ext uri="{FF2B5EF4-FFF2-40B4-BE49-F238E27FC236}">
                  <a16:creationId xmlns:a16="http://schemas.microsoft.com/office/drawing/2014/main" id="{F68EB4A2-E5FD-E970-5B2C-232FB30D0F7B}"/>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82" name="TextBox 81">
              <a:extLst>
                <a:ext uri="{FF2B5EF4-FFF2-40B4-BE49-F238E27FC236}">
                  <a16:creationId xmlns:a16="http://schemas.microsoft.com/office/drawing/2014/main" id="{B682C3A2-4645-4E00-1CC7-698EF8F00951}"/>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83" name="Group 82">
              <a:extLst>
                <a:ext uri="{FF2B5EF4-FFF2-40B4-BE49-F238E27FC236}">
                  <a16:creationId xmlns:a16="http://schemas.microsoft.com/office/drawing/2014/main" id="{BDDD86FE-6EB2-10B1-3D0E-CA12F2C7B561}"/>
                </a:ext>
              </a:extLst>
            </p:cNvPr>
            <p:cNvGrpSpPr/>
            <p:nvPr/>
          </p:nvGrpSpPr>
          <p:grpSpPr>
            <a:xfrm>
              <a:off x="8238548" y="4735950"/>
              <a:ext cx="2505416" cy="505691"/>
              <a:chOff x="8398282" y="4610803"/>
              <a:chExt cx="2505416" cy="505691"/>
            </a:xfrm>
          </p:grpSpPr>
          <p:pic>
            <p:nvPicPr>
              <p:cNvPr id="88" name="Graphic 48">
                <a:extLst>
                  <a:ext uri="{FF2B5EF4-FFF2-40B4-BE49-F238E27FC236}">
                    <a16:creationId xmlns:a16="http://schemas.microsoft.com/office/drawing/2014/main" id="{050C9CC0-1D16-30E2-A705-BD675595D50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98282" y="4621294"/>
                <a:ext cx="484708" cy="484708"/>
              </a:xfrm>
              <a:prstGeom prst="rect">
                <a:avLst/>
              </a:prstGeom>
            </p:spPr>
          </p:pic>
          <p:sp>
            <p:nvSpPr>
              <p:cNvPr id="89" name="TextBox 88">
                <a:extLst>
                  <a:ext uri="{FF2B5EF4-FFF2-40B4-BE49-F238E27FC236}">
                    <a16:creationId xmlns:a16="http://schemas.microsoft.com/office/drawing/2014/main" id="{EF74682C-FFDA-CBC3-5C80-0229D68CDBCD}"/>
                  </a:ext>
                </a:extLst>
              </p:cNvPr>
              <p:cNvSpPr txBox="1"/>
              <p:nvPr/>
            </p:nvSpPr>
            <p:spPr>
              <a:xfrm>
                <a:off x="9079146" y="4610803"/>
                <a:ext cx="1824552"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Elastic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84" name="Group 83">
              <a:extLst>
                <a:ext uri="{FF2B5EF4-FFF2-40B4-BE49-F238E27FC236}">
                  <a16:creationId xmlns:a16="http://schemas.microsoft.com/office/drawing/2014/main" id="{B5A50BF7-9A19-B6B3-865F-2759E2AAA6C0}"/>
                </a:ext>
              </a:extLst>
            </p:cNvPr>
            <p:cNvGrpSpPr/>
            <p:nvPr/>
          </p:nvGrpSpPr>
          <p:grpSpPr>
            <a:xfrm>
              <a:off x="7594600" y="3312196"/>
              <a:ext cx="3295650" cy="585520"/>
              <a:chOff x="7594600" y="3312196"/>
              <a:chExt cx="3295650" cy="585520"/>
            </a:xfrm>
          </p:grpSpPr>
          <p:cxnSp>
            <p:nvCxnSpPr>
              <p:cNvPr id="86" name="Straight Connector 85">
                <a:extLst>
                  <a:ext uri="{FF2B5EF4-FFF2-40B4-BE49-F238E27FC236}">
                    <a16:creationId xmlns:a16="http://schemas.microsoft.com/office/drawing/2014/main" id="{B489097C-AE9B-3B5E-490C-0214D85816DB}"/>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65EFEF1A-7EB1-9E36-C72A-86F5EF80D7CE}"/>
                  </a:ext>
                </a:extLst>
              </p:cNvPr>
              <p:cNvSpPr/>
              <p:nvPr/>
            </p:nvSpPr>
            <p:spPr bwMode="auto">
              <a:xfrm>
                <a:off x="8621738" y="3312196"/>
                <a:ext cx="1351498" cy="585520"/>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85" name="Picture 2">
              <a:extLst>
                <a:ext uri="{FF2B5EF4-FFF2-40B4-BE49-F238E27FC236}">
                  <a16:creationId xmlns:a16="http://schemas.microsoft.com/office/drawing/2014/main" id="{D022B953-5D51-0263-4121-EE8DF162639B}"/>
                </a:ext>
              </a:extLst>
            </p:cNvPr>
            <p:cNvPicPr>
              <a:picLocks noChangeAspect="1" noChangeArrowheads="1"/>
            </p:cNvPicPr>
            <p:nvPr/>
          </p:nvPicPr>
          <p:blipFill>
            <a:blip r:embed="rId8"/>
            <a:srcRect/>
            <a:stretch/>
          </p:blipFill>
          <p:spPr bwMode="auto">
            <a:xfrm>
              <a:off x="8824856" y="3427719"/>
              <a:ext cx="945257" cy="354471"/>
            </a:xfrm>
            <a:prstGeom prst="rect">
              <a:avLst/>
            </a:prstGeom>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B2DC6223-EDED-3951-A190-3B550C67A4A9}"/>
              </a:ext>
            </a:extLst>
          </p:cNvPr>
          <p:cNvGrpSpPr/>
          <p:nvPr/>
        </p:nvGrpSpPr>
        <p:grpSpPr>
          <a:xfrm>
            <a:off x="6094028" y="1348508"/>
            <a:ext cx="4689971" cy="4166207"/>
            <a:chOff x="6319520" y="951330"/>
            <a:chExt cx="5509111" cy="4893867"/>
          </a:xfrm>
        </p:grpSpPr>
        <p:cxnSp>
          <p:nvCxnSpPr>
            <p:cNvPr id="54" name="Straight Arrow Connector 53">
              <a:extLst>
                <a:ext uri="{FF2B5EF4-FFF2-40B4-BE49-F238E27FC236}">
                  <a16:creationId xmlns:a16="http://schemas.microsoft.com/office/drawing/2014/main" id="{AFB56C8E-4F4A-E231-907C-D6DE9A303BA9}"/>
                </a:ext>
              </a:extLst>
            </p:cNvPr>
            <p:cNvCxnSpPr>
              <a:cxnSpLocks/>
              <a:endCxn id="55"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5" name="!!Azure Env Box">
              <a:extLst>
                <a:ext uri="{FF2B5EF4-FFF2-40B4-BE49-F238E27FC236}">
                  <a16:creationId xmlns:a16="http://schemas.microsoft.com/office/drawing/2014/main" id="{CE8D1E48-7393-B60A-F127-F98318BD3F68}"/>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730081A7-AFFF-C91F-FA08-780F6C4BBF77}"/>
                </a:ext>
              </a:extLst>
            </p:cNvPr>
            <p:cNvGrpSpPr/>
            <p:nvPr/>
          </p:nvGrpSpPr>
          <p:grpSpPr>
            <a:xfrm>
              <a:off x="7362893" y="2304653"/>
              <a:ext cx="1920164" cy="566090"/>
              <a:chOff x="7653606" y="5623938"/>
              <a:chExt cx="1920164" cy="566090"/>
            </a:xfrm>
          </p:grpSpPr>
          <p:sp>
            <p:nvSpPr>
              <p:cNvPr id="72" name="TextBox 71">
                <a:extLst>
                  <a:ext uri="{FF2B5EF4-FFF2-40B4-BE49-F238E27FC236}">
                    <a16:creationId xmlns:a16="http://schemas.microsoft.com/office/drawing/2014/main" id="{4356B78E-53AC-322F-C179-99245F45A5EA}"/>
                  </a:ext>
                </a:extLst>
              </p:cNvPr>
              <p:cNvSpPr txBox="1"/>
              <p:nvPr/>
            </p:nvSpPr>
            <p:spPr>
              <a:xfrm>
                <a:off x="8389375" y="5653911"/>
                <a:ext cx="1184395"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for </a:t>
                </a:r>
                <a:r>
                  <a:rPr kumimoji="0" lang="en-US" sz="1400" b="1" i="0" u="none" strike="noStrike" kern="1200" cap="none" spc="0" normalizeH="0" baseline="0" noProof="0">
                    <a:ln>
                      <a:noFill/>
                    </a:ln>
                    <a:solidFill>
                      <a:schemeClr val="tx2"/>
                    </a:solidFill>
                    <a:effectLst/>
                    <a:uLnTx/>
                    <a:uFillTx/>
                    <a:latin typeface="Segoe UI Semibold"/>
                    <a:ea typeface="+mn-ea"/>
                    <a:cs typeface="+mn-cs"/>
                  </a:rPr>
                  <a:t>Redis</a:t>
                </a:r>
              </a:p>
            </p:txBody>
          </p:sp>
          <p:pic>
            <p:nvPicPr>
              <p:cNvPr id="73" name="Graphic 72">
                <a:extLst>
                  <a:ext uri="{FF2B5EF4-FFF2-40B4-BE49-F238E27FC236}">
                    <a16:creationId xmlns:a16="http://schemas.microsoft.com/office/drawing/2014/main" id="{7D3CFC58-F9D7-CEC9-5AAF-F9F4D040D0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3606" y="5623938"/>
                <a:ext cx="566090" cy="566090"/>
              </a:xfrm>
              <a:prstGeom prst="rect">
                <a:avLst/>
              </a:prstGeom>
            </p:spPr>
          </p:pic>
        </p:grpSp>
        <p:grpSp>
          <p:nvGrpSpPr>
            <p:cNvPr id="57" name="Group 56">
              <a:extLst>
                <a:ext uri="{FF2B5EF4-FFF2-40B4-BE49-F238E27FC236}">
                  <a16:creationId xmlns:a16="http://schemas.microsoft.com/office/drawing/2014/main" id="{923A2592-8D21-F1E4-4CCC-21011E53744E}"/>
                </a:ext>
              </a:extLst>
            </p:cNvPr>
            <p:cNvGrpSpPr/>
            <p:nvPr/>
          </p:nvGrpSpPr>
          <p:grpSpPr>
            <a:xfrm>
              <a:off x="9449729" y="2304654"/>
              <a:ext cx="1411998" cy="566089"/>
              <a:chOff x="9807029" y="5623939"/>
              <a:chExt cx="1411998" cy="566089"/>
            </a:xfrm>
          </p:grpSpPr>
          <p:sp>
            <p:nvSpPr>
              <p:cNvPr id="70" name="TextBox 69">
                <a:extLst>
                  <a:ext uri="{FF2B5EF4-FFF2-40B4-BE49-F238E27FC236}">
                    <a16:creationId xmlns:a16="http://schemas.microsoft.com/office/drawing/2014/main" id="{525DBBC0-DBF2-0D43-5A00-FE5D64F13EF9}"/>
                  </a:ext>
                </a:extLst>
              </p:cNvPr>
              <p:cNvSpPr txBox="1"/>
              <p:nvPr/>
            </p:nvSpPr>
            <p:spPr>
              <a:xfrm>
                <a:off x="10503495" y="5653910"/>
                <a:ext cx="715532"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SQL DB</a:t>
                </a:r>
              </a:p>
            </p:txBody>
          </p:sp>
          <p:pic>
            <p:nvPicPr>
              <p:cNvPr id="71" name="Graphic 70">
                <a:extLst>
                  <a:ext uri="{FF2B5EF4-FFF2-40B4-BE49-F238E27FC236}">
                    <a16:creationId xmlns:a16="http://schemas.microsoft.com/office/drawing/2014/main" id="{D6F76F90-11D4-4DC9-CCD9-D016A82A59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807029" y="5623939"/>
                <a:ext cx="566089" cy="566089"/>
              </a:xfrm>
              <a:prstGeom prst="rect">
                <a:avLst/>
              </a:prstGeom>
            </p:spPr>
          </p:pic>
        </p:grpSp>
        <p:sp>
          <p:nvSpPr>
            <p:cNvPr id="58" name="!!Azure Env Text">
              <a:extLst>
                <a:ext uri="{FF2B5EF4-FFF2-40B4-BE49-F238E27FC236}">
                  <a16:creationId xmlns:a16="http://schemas.microsoft.com/office/drawing/2014/main" id="{1594D411-D10A-82C0-A67F-A297F44927FC}"/>
                </a:ext>
              </a:extLst>
            </p:cNvPr>
            <p:cNvSpPr txBox="1"/>
            <p:nvPr/>
          </p:nvSpPr>
          <p:spPr>
            <a:xfrm>
              <a:off x="7278709" y="951330"/>
              <a:ext cx="1567995" cy="32537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59" name="!!Azure Env">
              <a:extLst>
                <a:ext uri="{FF2B5EF4-FFF2-40B4-BE49-F238E27FC236}">
                  <a16:creationId xmlns:a16="http://schemas.microsoft.com/office/drawing/2014/main" id="{6E7DF5AC-133E-F081-027F-8D6B10E36D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60" name="TextBox 59">
              <a:extLst>
                <a:ext uri="{FF2B5EF4-FFF2-40B4-BE49-F238E27FC236}">
                  <a16:creationId xmlns:a16="http://schemas.microsoft.com/office/drawing/2014/main" id="{1CF2C8BF-CA16-A908-CA1A-F3974AFE21B9}"/>
                </a:ext>
              </a:extLst>
            </p:cNvPr>
            <p:cNvSpPr txBox="1"/>
            <p:nvPr/>
          </p:nvSpPr>
          <p:spPr>
            <a:xfrm>
              <a:off x="8892645" y="1687129"/>
              <a:ext cx="809681"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61" name="TextBox 60">
              <a:extLst>
                <a:ext uri="{FF2B5EF4-FFF2-40B4-BE49-F238E27FC236}">
                  <a16:creationId xmlns:a16="http://schemas.microsoft.com/office/drawing/2014/main" id="{3129D685-E167-8560-8B30-9A15917277F9}"/>
                </a:ext>
              </a:extLst>
            </p:cNvPr>
            <p:cNvSpPr txBox="1"/>
            <p:nvPr/>
          </p:nvSpPr>
          <p:spPr>
            <a:xfrm>
              <a:off x="8792243" y="4135517"/>
              <a:ext cx="1010484"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62" name="Group 61">
              <a:extLst>
                <a:ext uri="{FF2B5EF4-FFF2-40B4-BE49-F238E27FC236}">
                  <a16:creationId xmlns:a16="http://schemas.microsoft.com/office/drawing/2014/main" id="{2CF90F18-43A5-961C-7989-A74DBB9BB937}"/>
                </a:ext>
              </a:extLst>
            </p:cNvPr>
            <p:cNvGrpSpPr/>
            <p:nvPr/>
          </p:nvGrpSpPr>
          <p:grpSpPr>
            <a:xfrm>
              <a:off x="8164673" y="4639173"/>
              <a:ext cx="2675299" cy="699246"/>
              <a:chOff x="8222807" y="4514026"/>
              <a:chExt cx="2675299" cy="699246"/>
            </a:xfrm>
          </p:grpSpPr>
          <p:pic>
            <p:nvPicPr>
              <p:cNvPr id="68" name="Graphic 67">
                <a:extLst>
                  <a:ext uri="{FF2B5EF4-FFF2-40B4-BE49-F238E27FC236}">
                    <a16:creationId xmlns:a16="http://schemas.microsoft.com/office/drawing/2014/main" id="{1CEA8ED7-69BB-A2FA-A429-9F5BA4C341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22807" y="4514026"/>
                <a:ext cx="699246" cy="699246"/>
              </a:xfrm>
              <a:prstGeom prst="rect">
                <a:avLst/>
              </a:prstGeom>
            </p:spPr>
          </p:pic>
          <p:sp>
            <p:nvSpPr>
              <p:cNvPr id="69" name="TextBox 68">
                <a:extLst>
                  <a:ext uri="{FF2B5EF4-FFF2-40B4-BE49-F238E27FC236}">
                    <a16:creationId xmlns:a16="http://schemas.microsoft.com/office/drawing/2014/main" id="{847B75DC-D829-C74A-28DA-7D0004E4977C}"/>
                  </a:ext>
                </a:extLst>
              </p:cNvPr>
              <p:cNvSpPr txBox="1"/>
              <p:nvPr/>
            </p:nvSpPr>
            <p:spPr>
              <a:xfrm>
                <a:off x="9079147" y="4610576"/>
                <a:ext cx="1818959"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63" name="Group 62">
              <a:extLst>
                <a:ext uri="{FF2B5EF4-FFF2-40B4-BE49-F238E27FC236}">
                  <a16:creationId xmlns:a16="http://schemas.microsoft.com/office/drawing/2014/main" id="{50535BC0-D947-297F-5C66-B02A0C324A9B}"/>
                </a:ext>
              </a:extLst>
            </p:cNvPr>
            <p:cNvGrpSpPr/>
            <p:nvPr/>
          </p:nvGrpSpPr>
          <p:grpSpPr>
            <a:xfrm>
              <a:off x="7594600" y="3373161"/>
              <a:ext cx="3295650" cy="463589"/>
              <a:chOff x="7594600" y="3373161"/>
              <a:chExt cx="3295650" cy="463589"/>
            </a:xfrm>
          </p:grpSpPr>
          <p:cxnSp>
            <p:nvCxnSpPr>
              <p:cNvPr id="64" name="Straight Connector 63">
                <a:extLst>
                  <a:ext uri="{FF2B5EF4-FFF2-40B4-BE49-F238E27FC236}">
                    <a16:creationId xmlns:a16="http://schemas.microsoft.com/office/drawing/2014/main" id="{679DEC35-76EA-A520-CD1A-8EB8720726F8}"/>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38E9C77-7DEF-8DD7-8226-22A1FC3D3EA8}"/>
                  </a:ext>
                </a:extLst>
              </p:cNvPr>
              <p:cNvGrpSpPr/>
              <p:nvPr/>
            </p:nvGrpSpPr>
            <p:grpSpPr>
              <a:xfrm>
                <a:off x="8078686" y="3373161"/>
                <a:ext cx="2437601" cy="463589"/>
                <a:chOff x="8078686" y="3373161"/>
                <a:chExt cx="2437601" cy="463589"/>
              </a:xfrm>
            </p:grpSpPr>
            <p:sp>
              <p:nvSpPr>
                <p:cNvPr id="66" name="Rectangle: Rounded Corners 65">
                  <a:extLst>
                    <a:ext uri="{FF2B5EF4-FFF2-40B4-BE49-F238E27FC236}">
                      <a16:creationId xmlns:a16="http://schemas.microsoft.com/office/drawing/2014/main" id="{97114FF7-50A6-BDA4-F881-6FCD54D8967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Picture 66" descr="Graphical user interface&#10;&#10;Description automatically generated">
                  <a:extLst>
                    <a:ext uri="{FF2B5EF4-FFF2-40B4-BE49-F238E27FC236}">
                      <a16:creationId xmlns:a16="http://schemas.microsoft.com/office/drawing/2014/main" id="{1CABF5A4-1E3A-E5C5-D6B4-CD72B3694261}"/>
                    </a:ext>
                  </a:extLst>
                </p:cNvPr>
                <p:cNvPicPr>
                  <a:picLocks noChangeAspect="1"/>
                </p:cNvPicPr>
                <p:nvPr/>
              </p:nvPicPr>
              <p:blipFill rotWithShape="1">
                <a:blip r:embed="rId15"/>
                <a:srcRect l="10600" t="31229" r="10600" b="31229"/>
                <a:stretch/>
              </p:blipFill>
              <p:spPr>
                <a:xfrm>
                  <a:off x="8348314" y="3458107"/>
                  <a:ext cx="1898346" cy="293696"/>
                </a:xfrm>
                <a:prstGeom prst="rect">
                  <a:avLst/>
                </a:prstGeom>
              </p:spPr>
            </p:pic>
          </p:grpSp>
        </p:grpSp>
      </p:grpSp>
      <p:grpSp>
        <p:nvGrpSpPr>
          <p:cNvPr id="2" name="Group 1">
            <a:extLst>
              <a:ext uri="{FF2B5EF4-FFF2-40B4-BE49-F238E27FC236}">
                <a16:creationId xmlns:a16="http://schemas.microsoft.com/office/drawing/2014/main" id="{5743F4DE-F96F-7D5E-714E-8FE01B7FF273}"/>
              </a:ext>
            </a:extLst>
          </p:cNvPr>
          <p:cNvGrpSpPr/>
          <p:nvPr/>
        </p:nvGrpSpPr>
        <p:grpSpPr>
          <a:xfrm rot="16200000">
            <a:off x="5766204" y="3298732"/>
            <a:ext cx="236459" cy="615782"/>
            <a:chOff x="-2626620" y="3599520"/>
            <a:chExt cx="301697" cy="785674"/>
          </a:xfrm>
        </p:grpSpPr>
        <p:sp>
          <p:nvSpPr>
            <p:cNvPr id="3" name="Freeform: Shape 2">
              <a:extLst>
                <a:ext uri="{FF2B5EF4-FFF2-40B4-BE49-F238E27FC236}">
                  <a16:creationId xmlns:a16="http://schemas.microsoft.com/office/drawing/2014/main" id="{8C91BB45-F8A9-D39C-25B2-F5A64BB835A2}"/>
                </a:ext>
              </a:extLst>
            </p:cNvPr>
            <p:cNvSpPr/>
            <p:nvPr/>
          </p:nvSpPr>
          <p:spPr bwMode="auto">
            <a:xfrm rot="5400000">
              <a:off x="-2614552" y="4095564"/>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ECA1948C-139B-59CA-7921-CDB592B626F7}"/>
                </a:ext>
              </a:extLst>
            </p:cNvPr>
            <p:cNvCxnSpPr>
              <a:cxnSpLocks/>
              <a:stCxn id="3" idx="3"/>
            </p:cNvCxnSpPr>
            <p:nvPr/>
          </p:nvCxnSpPr>
          <p:spPr>
            <a:xfrm rot="5400000" flipH="1" flipV="1">
              <a:off x="-2729831" y="3853571"/>
              <a:ext cx="508104" cy="1"/>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local">
            <a:extLst>
              <a:ext uri="{FF2B5EF4-FFF2-40B4-BE49-F238E27FC236}">
                <a16:creationId xmlns:a16="http://schemas.microsoft.com/office/drawing/2014/main" id="{A308EB5E-B2C3-BF4A-DB5A-0D7A6ED8F0D3}"/>
              </a:ext>
            </a:extLst>
          </p:cNvPr>
          <p:cNvGrpSpPr/>
          <p:nvPr/>
        </p:nvGrpSpPr>
        <p:grpSpPr>
          <a:xfrm>
            <a:off x="6094028" y="6998811"/>
            <a:ext cx="4684453" cy="4161904"/>
            <a:chOff x="6319520" y="950623"/>
            <a:chExt cx="5509111" cy="4894574"/>
          </a:xfrm>
        </p:grpSpPr>
        <p:cxnSp>
          <p:nvCxnSpPr>
            <p:cNvPr id="6" name="Straight Arrow Connector 5">
              <a:extLst>
                <a:ext uri="{FF2B5EF4-FFF2-40B4-BE49-F238E27FC236}">
                  <a16:creationId xmlns:a16="http://schemas.microsoft.com/office/drawing/2014/main" id="{4EAA9AED-D55B-B45E-2315-BD995D654BA7}"/>
                </a:ext>
              </a:extLst>
            </p:cNvPr>
            <p:cNvCxnSpPr>
              <a:cxnSpLocks/>
              <a:endCxn id="7"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 name="!!Azure Env Box">
              <a:extLst>
                <a:ext uri="{FF2B5EF4-FFF2-40B4-BE49-F238E27FC236}">
                  <a16:creationId xmlns:a16="http://schemas.microsoft.com/office/drawing/2014/main" id="{5B1D0F16-B575-B5E3-6DDE-F0A0A8DF88FC}"/>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E19326AC-2D1E-2A2E-524B-3D22DDC92CE5}"/>
                </a:ext>
              </a:extLst>
            </p:cNvPr>
            <p:cNvGrpSpPr/>
            <p:nvPr/>
          </p:nvGrpSpPr>
          <p:grpSpPr>
            <a:xfrm>
              <a:off x="7362893" y="2304653"/>
              <a:ext cx="1668943" cy="566090"/>
              <a:chOff x="7653606" y="5623938"/>
              <a:chExt cx="1668943" cy="566090"/>
            </a:xfrm>
          </p:grpSpPr>
          <p:sp>
            <p:nvSpPr>
              <p:cNvPr id="51" name="TextBox 50">
                <a:extLst>
                  <a:ext uri="{FF2B5EF4-FFF2-40B4-BE49-F238E27FC236}">
                    <a16:creationId xmlns:a16="http://schemas.microsoft.com/office/drawing/2014/main" id="{4DE57BF7-EB36-C59C-6CBB-F1BD6A32BC0C}"/>
                  </a:ext>
                </a:extLst>
              </p:cNvPr>
              <p:cNvSpPr txBox="1"/>
              <p:nvPr/>
            </p:nvSpPr>
            <p:spPr>
              <a:xfrm>
                <a:off x="8389375" y="5653614"/>
                <a:ext cx="933174"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Container</a:t>
                </a:r>
                <a:endParaRPr kumimoji="0" lang="en-US" sz="1400" b="1" i="0" u="none" strike="noStrike" kern="1200" cap="none" spc="0" normalizeH="0" baseline="0" noProof="0">
                  <a:ln>
                    <a:noFill/>
                  </a:ln>
                  <a:solidFill>
                    <a:schemeClr val="tx2"/>
                  </a:solidFill>
                  <a:effectLst/>
                  <a:uLnTx/>
                  <a:uFillTx/>
                  <a:latin typeface="Segoe UI Semibold"/>
                  <a:ea typeface="+mn-ea"/>
                  <a:cs typeface="+mn-cs"/>
                </a:endParaRPr>
              </a:p>
            </p:txBody>
          </p:sp>
          <p:pic>
            <p:nvPicPr>
              <p:cNvPr id="52" name="Graphic 51">
                <a:extLst>
                  <a:ext uri="{FF2B5EF4-FFF2-40B4-BE49-F238E27FC236}">
                    <a16:creationId xmlns:a16="http://schemas.microsoft.com/office/drawing/2014/main" id="{629C0DA0-3194-482B-352E-2B49DFF52AC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7653606" y="5623938"/>
                <a:ext cx="566090" cy="566090"/>
              </a:xfrm>
              <a:prstGeom prst="rect">
                <a:avLst/>
              </a:prstGeom>
            </p:spPr>
          </p:pic>
        </p:grpSp>
        <p:grpSp>
          <p:nvGrpSpPr>
            <p:cNvPr id="9" name="Group 8">
              <a:extLst>
                <a:ext uri="{FF2B5EF4-FFF2-40B4-BE49-F238E27FC236}">
                  <a16:creationId xmlns:a16="http://schemas.microsoft.com/office/drawing/2014/main" id="{4C174DCB-CE1B-0168-A22F-2274647965C5}"/>
                </a:ext>
              </a:extLst>
            </p:cNvPr>
            <p:cNvGrpSpPr/>
            <p:nvPr/>
          </p:nvGrpSpPr>
          <p:grpSpPr>
            <a:xfrm>
              <a:off x="9449729" y="2304654"/>
              <a:ext cx="1629640" cy="566089"/>
              <a:chOff x="9807029" y="5623939"/>
              <a:chExt cx="1629640" cy="566089"/>
            </a:xfrm>
          </p:grpSpPr>
          <p:sp>
            <p:nvSpPr>
              <p:cNvPr id="49" name="TextBox 48">
                <a:extLst>
                  <a:ext uri="{FF2B5EF4-FFF2-40B4-BE49-F238E27FC236}">
                    <a16:creationId xmlns:a16="http://schemas.microsoft.com/office/drawing/2014/main" id="{C4A9F524-7923-CBD8-526A-B3161E93E3AC}"/>
                  </a:ext>
                </a:extLst>
              </p:cNvPr>
              <p:cNvSpPr txBox="1"/>
              <p:nvPr/>
            </p:nvSpPr>
            <p:spPr>
              <a:xfrm>
                <a:off x="10503495" y="5653613"/>
                <a:ext cx="933174"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pic>
            <p:nvPicPr>
              <p:cNvPr id="50" name="Graphic 49">
                <a:extLst>
                  <a:ext uri="{FF2B5EF4-FFF2-40B4-BE49-F238E27FC236}">
                    <a16:creationId xmlns:a16="http://schemas.microsoft.com/office/drawing/2014/main" id="{2D913F35-AB8E-EFB5-14B3-4FBE23476C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9807029" y="5623939"/>
                <a:ext cx="566089" cy="566089"/>
              </a:xfrm>
              <a:prstGeom prst="rect">
                <a:avLst/>
              </a:prstGeom>
            </p:spPr>
          </p:pic>
        </p:grpSp>
        <p:sp>
          <p:nvSpPr>
            <p:cNvPr id="10" name="!!Azure Env Text">
              <a:extLst>
                <a:ext uri="{FF2B5EF4-FFF2-40B4-BE49-F238E27FC236}">
                  <a16:creationId xmlns:a16="http://schemas.microsoft.com/office/drawing/2014/main" id="{073CD80E-97DB-8560-427E-06B7A217E582}"/>
                </a:ext>
              </a:extLst>
            </p:cNvPr>
            <p:cNvSpPr txBox="1"/>
            <p:nvPr/>
          </p:nvSpPr>
          <p:spPr>
            <a:xfrm>
              <a:off x="7278709" y="950623"/>
              <a:ext cx="1569842" cy="325762"/>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11" name="!!Azure Env">
              <a:extLst>
                <a:ext uri="{FF2B5EF4-FFF2-40B4-BE49-F238E27FC236}">
                  <a16:creationId xmlns:a16="http://schemas.microsoft.com/office/drawing/2014/main" id="{2A01ED8F-8420-A609-3014-8752341497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12" name="TextBox 11">
              <a:extLst>
                <a:ext uri="{FF2B5EF4-FFF2-40B4-BE49-F238E27FC236}">
                  <a16:creationId xmlns:a16="http://schemas.microsoft.com/office/drawing/2014/main" id="{5CF6D7FA-CDB6-31AE-716B-2A0E30422FF1}"/>
                </a:ext>
              </a:extLst>
            </p:cNvPr>
            <p:cNvSpPr txBox="1"/>
            <p:nvPr/>
          </p:nvSpPr>
          <p:spPr>
            <a:xfrm>
              <a:off x="8892170" y="1686979"/>
              <a:ext cx="810635" cy="25337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35" name="TextBox 34">
              <a:extLst>
                <a:ext uri="{FF2B5EF4-FFF2-40B4-BE49-F238E27FC236}">
                  <a16:creationId xmlns:a16="http://schemas.microsoft.com/office/drawing/2014/main" id="{F2FAFE4E-2105-6342-47F9-1A8B7226C53A}"/>
                </a:ext>
              </a:extLst>
            </p:cNvPr>
            <p:cNvSpPr txBox="1"/>
            <p:nvPr/>
          </p:nvSpPr>
          <p:spPr>
            <a:xfrm>
              <a:off x="8791649" y="4135367"/>
              <a:ext cx="1011672" cy="25337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43" name="Group 42">
              <a:extLst>
                <a:ext uri="{FF2B5EF4-FFF2-40B4-BE49-F238E27FC236}">
                  <a16:creationId xmlns:a16="http://schemas.microsoft.com/office/drawing/2014/main" id="{35827960-97D9-08D8-C440-9A3CEF02A2E9}"/>
                </a:ext>
              </a:extLst>
            </p:cNvPr>
            <p:cNvGrpSpPr/>
            <p:nvPr/>
          </p:nvGrpSpPr>
          <p:grpSpPr>
            <a:xfrm>
              <a:off x="8323423" y="4651229"/>
              <a:ext cx="2203422" cy="675134"/>
              <a:chOff x="8381557" y="4526082"/>
              <a:chExt cx="2203422" cy="675134"/>
            </a:xfrm>
          </p:grpSpPr>
          <p:pic>
            <p:nvPicPr>
              <p:cNvPr id="47" name="Graphic 46">
                <a:extLst>
                  <a:ext uri="{FF2B5EF4-FFF2-40B4-BE49-F238E27FC236}">
                    <a16:creationId xmlns:a16="http://schemas.microsoft.com/office/drawing/2014/main" id="{4BE65EDA-6AF9-2C57-A45A-2015EE6F3BB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8381557" y="4526082"/>
                <a:ext cx="699246" cy="675134"/>
              </a:xfrm>
              <a:prstGeom prst="rect">
                <a:avLst/>
              </a:prstGeom>
            </p:spPr>
          </p:pic>
          <p:sp>
            <p:nvSpPr>
              <p:cNvPr id="48" name="TextBox 47">
                <a:extLst>
                  <a:ext uri="{FF2B5EF4-FFF2-40B4-BE49-F238E27FC236}">
                    <a16:creationId xmlns:a16="http://schemas.microsoft.com/office/drawing/2014/main" id="{7B272A1D-47D5-C406-9AD5-6B190B2CDEC4}"/>
                  </a:ext>
                </a:extLst>
              </p:cNvPr>
              <p:cNvSpPr txBox="1"/>
              <p:nvPr/>
            </p:nvSpPr>
            <p:spPr>
              <a:xfrm>
                <a:off x="9174397" y="4610277"/>
                <a:ext cx="1410582"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CNCF-certified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a:t>
                </a:r>
              </a:p>
            </p:txBody>
          </p:sp>
        </p:grpSp>
        <p:grpSp>
          <p:nvGrpSpPr>
            <p:cNvPr id="44" name="Group 43">
              <a:extLst>
                <a:ext uri="{FF2B5EF4-FFF2-40B4-BE49-F238E27FC236}">
                  <a16:creationId xmlns:a16="http://schemas.microsoft.com/office/drawing/2014/main" id="{2B812E9B-E403-C08E-D632-273B35231140}"/>
                </a:ext>
              </a:extLst>
            </p:cNvPr>
            <p:cNvGrpSpPr/>
            <p:nvPr/>
          </p:nvGrpSpPr>
          <p:grpSpPr>
            <a:xfrm>
              <a:off x="7594600" y="3373161"/>
              <a:ext cx="3295650" cy="463589"/>
              <a:chOff x="7594600" y="3373161"/>
              <a:chExt cx="3295650" cy="463589"/>
            </a:xfrm>
          </p:grpSpPr>
          <p:cxnSp>
            <p:nvCxnSpPr>
              <p:cNvPr id="45" name="Straight Connector 44">
                <a:extLst>
                  <a:ext uri="{FF2B5EF4-FFF2-40B4-BE49-F238E27FC236}">
                    <a16:creationId xmlns:a16="http://schemas.microsoft.com/office/drawing/2014/main" id="{E7F165E7-A29C-C9CF-2EE2-A1F24D4FC2FC}"/>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75B995D7-B0C6-8C4E-7193-54E9D9B3BBA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dirty="0">
                    <a:solidFill>
                      <a:schemeClr val="accent4"/>
                    </a:solidFill>
                    <a:latin typeface="Segoe UI Semibold"/>
                    <a:cs typeface="Segoe UI" pitchFamily="34" charset="0"/>
                  </a:rPr>
                  <a:t>Local development</a:t>
                </a:r>
              </a:p>
            </p:txBody>
          </p:sp>
        </p:grpSp>
      </p:grpSp>
      <p:sp>
        <p:nvSpPr>
          <p:cNvPr id="94" name="Rectangle: Rounded Corners 93">
            <a:extLst>
              <a:ext uri="{FF2B5EF4-FFF2-40B4-BE49-F238E27FC236}">
                <a16:creationId xmlns:a16="http://schemas.microsoft.com/office/drawing/2014/main" id="{EB9573A8-153B-4FF4-76EF-37A8D7022FC3}"/>
              </a:ext>
            </a:extLst>
          </p:cNvPr>
          <p:cNvSpPr/>
          <p:nvPr/>
        </p:nvSpPr>
        <p:spPr bwMode="auto">
          <a:xfrm>
            <a:off x="1281365" y="1686893"/>
            <a:ext cx="4293854" cy="3800363"/>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8AA582F1-6390-0E0F-DC28-DF9E86608915}"/>
              </a:ext>
            </a:extLst>
          </p:cNvPr>
          <p:cNvGrpSpPr/>
          <p:nvPr/>
        </p:nvGrpSpPr>
        <p:grpSpPr>
          <a:xfrm>
            <a:off x="2969313" y="2728353"/>
            <a:ext cx="1718870" cy="465794"/>
            <a:chOff x="-3706807" y="-2780345"/>
            <a:chExt cx="1718870" cy="465794"/>
          </a:xfrm>
        </p:grpSpPr>
        <p:pic>
          <p:nvPicPr>
            <p:cNvPr id="96" name="Graphic 95">
              <a:extLst>
                <a:ext uri="{FF2B5EF4-FFF2-40B4-BE49-F238E27FC236}">
                  <a16:creationId xmlns:a16="http://schemas.microsoft.com/office/drawing/2014/main" id="{BC00BBB4-9C2D-1B22-762E-4A859215DCF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97" name="TextBox 96">
              <a:extLst>
                <a:ext uri="{FF2B5EF4-FFF2-40B4-BE49-F238E27FC236}">
                  <a16:creationId xmlns:a16="http://schemas.microsoft.com/office/drawing/2014/main" id="{93CC712C-BF07-44F9-6058-B8B70EC99B92}"/>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98" name="Group 97">
            <a:extLst>
              <a:ext uri="{FF2B5EF4-FFF2-40B4-BE49-F238E27FC236}">
                <a16:creationId xmlns:a16="http://schemas.microsoft.com/office/drawing/2014/main" id="{45519532-5261-568E-0499-6B6D41BB0A33}"/>
              </a:ext>
            </a:extLst>
          </p:cNvPr>
          <p:cNvGrpSpPr/>
          <p:nvPr/>
        </p:nvGrpSpPr>
        <p:grpSpPr>
          <a:xfrm>
            <a:off x="2987503" y="1849035"/>
            <a:ext cx="1533155" cy="560322"/>
            <a:chOff x="-5771243" y="-1663618"/>
            <a:chExt cx="1533155" cy="560322"/>
          </a:xfrm>
        </p:grpSpPr>
        <p:pic>
          <p:nvPicPr>
            <p:cNvPr id="99" name="Graphic 98">
              <a:extLst>
                <a:ext uri="{FF2B5EF4-FFF2-40B4-BE49-F238E27FC236}">
                  <a16:creationId xmlns:a16="http://schemas.microsoft.com/office/drawing/2014/main" id="{32E36776-CF00-1803-7CCD-E112CA16282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100" name="TextBox 99">
              <a:extLst>
                <a:ext uri="{FF2B5EF4-FFF2-40B4-BE49-F238E27FC236}">
                  <a16:creationId xmlns:a16="http://schemas.microsoft.com/office/drawing/2014/main" id="{D5D23BA9-F00E-4004-C0D5-DA2EB5B781D8}"/>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cxnSp>
        <p:nvCxnSpPr>
          <p:cNvPr id="101" name="Straight Arrow Connector 14">
            <a:extLst>
              <a:ext uri="{FF2B5EF4-FFF2-40B4-BE49-F238E27FC236}">
                <a16:creationId xmlns:a16="http://schemas.microsoft.com/office/drawing/2014/main" id="{269BBF56-DEA5-12F3-48DD-B3A7F7737D78}"/>
              </a:ext>
            </a:extLst>
          </p:cNvPr>
          <p:cNvCxnSpPr>
            <a:cxnSpLocks/>
            <a:stCxn id="96" idx="0"/>
            <a:endCxn id="99" idx="2"/>
          </p:cNvCxnSpPr>
          <p:nvPr/>
        </p:nvCxnSpPr>
        <p:spPr>
          <a:xfrm flipV="1">
            <a:off x="3264679" y="2409357"/>
            <a:ext cx="2985" cy="318996"/>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FEDCFE6-B662-CA3E-2EDC-02170B0DFB2D}"/>
              </a:ext>
            </a:extLst>
          </p:cNvPr>
          <p:cNvSpPr txBox="1"/>
          <p:nvPr/>
        </p:nvSpPr>
        <p:spPr>
          <a:xfrm>
            <a:off x="1851483" y="1346842"/>
            <a:ext cx="1202252"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Application</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103" name="Graphic 102">
            <a:extLst>
              <a:ext uri="{FF2B5EF4-FFF2-40B4-BE49-F238E27FC236}">
                <a16:creationId xmlns:a16="http://schemas.microsoft.com/office/drawing/2014/main" id="{241EAC32-31EE-AC3C-A53C-2022D4ED7FA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1104267" y="1408751"/>
            <a:ext cx="665671" cy="570793"/>
          </a:xfrm>
          <a:prstGeom prst="rect">
            <a:avLst/>
          </a:prstGeom>
          <a:effectLst>
            <a:outerShdw blurRad="88900" dist="25400" dir="2700000" algn="tl" rotWithShape="0">
              <a:prstClr val="black">
                <a:alpha val="26000"/>
              </a:prstClr>
            </a:outerShdw>
          </a:effectLst>
        </p:spPr>
      </p:pic>
      <p:grpSp>
        <p:nvGrpSpPr>
          <p:cNvPr id="104" name="Group 103">
            <a:extLst>
              <a:ext uri="{FF2B5EF4-FFF2-40B4-BE49-F238E27FC236}">
                <a16:creationId xmlns:a16="http://schemas.microsoft.com/office/drawing/2014/main" id="{84C9D754-A745-ACC6-A9FB-BFC89D7BBAE5}"/>
              </a:ext>
            </a:extLst>
          </p:cNvPr>
          <p:cNvGrpSpPr/>
          <p:nvPr/>
        </p:nvGrpSpPr>
        <p:grpSpPr>
          <a:xfrm>
            <a:off x="3877283" y="3702200"/>
            <a:ext cx="1336601" cy="714104"/>
            <a:chOff x="-4835593" y="-107731"/>
            <a:chExt cx="1336601" cy="714104"/>
          </a:xfrm>
        </p:grpSpPr>
        <p:grpSp>
          <p:nvGrpSpPr>
            <p:cNvPr id="105" name="Group 104">
              <a:extLst>
                <a:ext uri="{FF2B5EF4-FFF2-40B4-BE49-F238E27FC236}">
                  <a16:creationId xmlns:a16="http://schemas.microsoft.com/office/drawing/2014/main" id="{BB931FEC-2D0B-55C5-A421-9EEDA489913F}"/>
                </a:ext>
              </a:extLst>
            </p:cNvPr>
            <p:cNvGrpSpPr/>
            <p:nvPr/>
          </p:nvGrpSpPr>
          <p:grpSpPr>
            <a:xfrm>
              <a:off x="-4835593" y="-107731"/>
              <a:ext cx="741464" cy="714104"/>
              <a:chOff x="7707431" y="3858069"/>
              <a:chExt cx="741464" cy="714104"/>
            </a:xfrm>
          </p:grpSpPr>
          <p:pic>
            <p:nvPicPr>
              <p:cNvPr id="107" name="Graphic 106">
                <a:extLst>
                  <a:ext uri="{FF2B5EF4-FFF2-40B4-BE49-F238E27FC236}">
                    <a16:creationId xmlns:a16="http://schemas.microsoft.com/office/drawing/2014/main" id="{D860C03C-0F5B-3083-5DBF-5365DCB9B1A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7707431" y="3858069"/>
                <a:ext cx="510074" cy="714104"/>
              </a:xfrm>
              <a:prstGeom prst="rect">
                <a:avLst/>
              </a:prstGeom>
            </p:spPr>
          </p:pic>
          <p:pic>
            <p:nvPicPr>
              <p:cNvPr id="108" name="Graphic 56">
                <a:extLst>
                  <a:ext uri="{FF2B5EF4-FFF2-40B4-BE49-F238E27FC236}">
                    <a16:creationId xmlns:a16="http://schemas.microsoft.com/office/drawing/2014/main" id="{C9726752-06B1-5843-2E04-ACBF6D33D057}"/>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106" name="TextBox 105">
              <a:extLst>
                <a:ext uri="{FF2B5EF4-FFF2-40B4-BE49-F238E27FC236}">
                  <a16:creationId xmlns:a16="http://schemas.microsoft.com/office/drawing/2014/main" id="{68AE0A46-860C-BED0-C010-5C3524DAA4C7}"/>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Cache</a:t>
              </a:r>
            </a:p>
          </p:txBody>
        </p:sp>
      </p:grpSp>
      <p:grpSp>
        <p:nvGrpSpPr>
          <p:cNvPr id="109" name="Group 108">
            <a:extLst>
              <a:ext uri="{FF2B5EF4-FFF2-40B4-BE49-F238E27FC236}">
                <a16:creationId xmlns:a16="http://schemas.microsoft.com/office/drawing/2014/main" id="{7F029FBD-CBC9-EE23-A7BC-FF721EB7315E}"/>
              </a:ext>
            </a:extLst>
          </p:cNvPr>
          <p:cNvGrpSpPr/>
          <p:nvPr/>
        </p:nvGrpSpPr>
        <p:grpSpPr>
          <a:xfrm>
            <a:off x="2683172" y="4583762"/>
            <a:ext cx="1599803" cy="714104"/>
            <a:chOff x="-2609503" y="-156546"/>
            <a:chExt cx="1599803" cy="714104"/>
          </a:xfrm>
        </p:grpSpPr>
        <p:grpSp>
          <p:nvGrpSpPr>
            <p:cNvPr id="110" name="Group 109">
              <a:extLst>
                <a:ext uri="{FF2B5EF4-FFF2-40B4-BE49-F238E27FC236}">
                  <a16:creationId xmlns:a16="http://schemas.microsoft.com/office/drawing/2014/main" id="{DB4099D7-EEE8-2A9C-0372-7A32DC060E4F}"/>
                </a:ext>
              </a:extLst>
            </p:cNvPr>
            <p:cNvGrpSpPr/>
            <p:nvPr/>
          </p:nvGrpSpPr>
          <p:grpSpPr>
            <a:xfrm>
              <a:off x="-2609503" y="-156546"/>
              <a:ext cx="759386" cy="714104"/>
              <a:chOff x="9836496" y="3805854"/>
              <a:chExt cx="759386" cy="714104"/>
            </a:xfrm>
          </p:grpSpPr>
          <p:pic>
            <p:nvPicPr>
              <p:cNvPr id="112" name="Graphic 111">
                <a:extLst>
                  <a:ext uri="{FF2B5EF4-FFF2-40B4-BE49-F238E27FC236}">
                    <a16:creationId xmlns:a16="http://schemas.microsoft.com/office/drawing/2014/main" id="{5EB72C61-1C85-1E83-192A-C1F70D8B13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9836496" y="3805854"/>
                <a:ext cx="510074" cy="714104"/>
              </a:xfrm>
              <a:prstGeom prst="rect">
                <a:avLst/>
              </a:prstGeom>
            </p:spPr>
          </p:pic>
          <p:pic>
            <p:nvPicPr>
              <p:cNvPr id="113" name="Graphic 56">
                <a:extLst>
                  <a:ext uri="{FF2B5EF4-FFF2-40B4-BE49-F238E27FC236}">
                    <a16:creationId xmlns:a16="http://schemas.microsoft.com/office/drawing/2014/main" id="{34F91714-5664-7AD9-B231-4B7FC19CEE94}"/>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111" name="TextBox 110">
              <a:extLst>
                <a:ext uri="{FF2B5EF4-FFF2-40B4-BE49-F238E27FC236}">
                  <a16:creationId xmlns:a16="http://schemas.microsoft.com/office/drawing/2014/main" id="{F21172F3-DE33-39B1-E5AB-08F8ABF040BF}"/>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Database</a:t>
              </a:r>
            </a:p>
          </p:txBody>
        </p:sp>
      </p:grpSp>
      <p:grpSp>
        <p:nvGrpSpPr>
          <p:cNvPr id="114" name="Group 113">
            <a:extLst>
              <a:ext uri="{FF2B5EF4-FFF2-40B4-BE49-F238E27FC236}">
                <a16:creationId xmlns:a16="http://schemas.microsoft.com/office/drawing/2014/main" id="{E3D3BE64-F761-C4FF-345B-4E9EE8754260}"/>
              </a:ext>
            </a:extLst>
          </p:cNvPr>
          <p:cNvGrpSpPr/>
          <p:nvPr/>
        </p:nvGrpSpPr>
        <p:grpSpPr>
          <a:xfrm>
            <a:off x="1690558" y="3627132"/>
            <a:ext cx="1735204" cy="491552"/>
            <a:chOff x="-3723141" y="-2793224"/>
            <a:chExt cx="1735204" cy="491552"/>
          </a:xfrm>
        </p:grpSpPr>
        <p:pic>
          <p:nvPicPr>
            <p:cNvPr id="115" name="Graphic 114">
              <a:extLst>
                <a:ext uri="{FF2B5EF4-FFF2-40B4-BE49-F238E27FC236}">
                  <a16:creationId xmlns:a16="http://schemas.microsoft.com/office/drawing/2014/main" id="{B39F9141-E191-BE0D-93A5-D956F02B065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116" name="TextBox 115">
              <a:extLst>
                <a:ext uri="{FF2B5EF4-FFF2-40B4-BE49-F238E27FC236}">
                  <a16:creationId xmlns:a16="http://schemas.microsoft.com/office/drawing/2014/main" id="{BDFBCECE-3490-DD8D-A9F5-424DF0763F92}"/>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117" name="Straight Arrow Connector 14">
            <a:extLst>
              <a:ext uri="{FF2B5EF4-FFF2-40B4-BE49-F238E27FC236}">
                <a16:creationId xmlns:a16="http://schemas.microsoft.com/office/drawing/2014/main" id="{96C78388-9AB1-C91F-8119-C693F24F6504}"/>
              </a:ext>
            </a:extLst>
          </p:cNvPr>
          <p:cNvCxnSpPr>
            <a:cxnSpLocks/>
            <a:stCxn id="107" idx="0"/>
            <a:endCxn id="96" idx="2"/>
          </p:cNvCxnSpPr>
          <p:nvPr/>
        </p:nvCxnSpPr>
        <p:spPr>
          <a:xfrm rot="16200000" flipV="1">
            <a:off x="3444474" y="3014353"/>
            <a:ext cx="508053" cy="86764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18" name="Straight Arrow Connector 14">
            <a:extLst>
              <a:ext uri="{FF2B5EF4-FFF2-40B4-BE49-F238E27FC236}">
                <a16:creationId xmlns:a16="http://schemas.microsoft.com/office/drawing/2014/main" id="{B237AAC9-3922-D3AD-3553-8A6EA09CC98E}"/>
              </a:ext>
            </a:extLst>
          </p:cNvPr>
          <p:cNvCxnSpPr>
            <a:cxnSpLocks/>
            <a:stCxn id="112" idx="0"/>
            <a:endCxn id="115" idx="2"/>
          </p:cNvCxnSpPr>
          <p:nvPr/>
        </p:nvCxnSpPr>
        <p:spPr>
          <a:xfrm rot="16200000" flipV="1">
            <a:off x="2237695" y="3883247"/>
            <a:ext cx="465078" cy="93595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19" name="Straight Arrow Connector 14">
            <a:extLst>
              <a:ext uri="{FF2B5EF4-FFF2-40B4-BE49-F238E27FC236}">
                <a16:creationId xmlns:a16="http://schemas.microsoft.com/office/drawing/2014/main" id="{4374AF9B-6DE8-51BE-A13F-6D3FA7036121}"/>
              </a:ext>
            </a:extLst>
          </p:cNvPr>
          <p:cNvCxnSpPr>
            <a:cxnSpLocks/>
            <a:stCxn id="115" idx="0"/>
            <a:endCxn id="96" idx="2"/>
          </p:cNvCxnSpPr>
          <p:nvPr/>
        </p:nvCxnSpPr>
        <p:spPr>
          <a:xfrm rot="5400000" flipH="1" flipV="1">
            <a:off x="2416976" y="2779430"/>
            <a:ext cx="432985" cy="126242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1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grpSp>
        <p:nvGrpSpPr>
          <p:cNvPr id="74" name="Group 73">
            <a:extLst>
              <a:ext uri="{FF2B5EF4-FFF2-40B4-BE49-F238E27FC236}">
                <a16:creationId xmlns:a16="http://schemas.microsoft.com/office/drawing/2014/main" id="{DCE84B30-D4EA-2FB9-E40B-9239A507ECCA}"/>
              </a:ext>
            </a:extLst>
          </p:cNvPr>
          <p:cNvGrpSpPr/>
          <p:nvPr/>
        </p:nvGrpSpPr>
        <p:grpSpPr>
          <a:xfrm>
            <a:off x="6092883" y="1344938"/>
            <a:ext cx="4694179" cy="4169776"/>
            <a:chOff x="6319520" y="951527"/>
            <a:chExt cx="5509111" cy="4893670"/>
          </a:xfrm>
        </p:grpSpPr>
        <p:cxnSp>
          <p:nvCxnSpPr>
            <p:cNvPr id="75" name="Straight Arrow Connector 74">
              <a:extLst>
                <a:ext uri="{FF2B5EF4-FFF2-40B4-BE49-F238E27FC236}">
                  <a16:creationId xmlns:a16="http://schemas.microsoft.com/office/drawing/2014/main" id="{629EB477-3206-7BC8-5591-FF8B18DCA77F}"/>
                </a:ext>
              </a:extLst>
            </p:cNvPr>
            <p:cNvCxnSpPr>
              <a:cxnSpLocks/>
              <a:endCxn id="76"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Azure Env Box">
              <a:extLst>
                <a:ext uri="{FF2B5EF4-FFF2-40B4-BE49-F238E27FC236}">
                  <a16:creationId xmlns:a16="http://schemas.microsoft.com/office/drawing/2014/main" id="{D4F641A1-6345-E234-43AB-98880C00BF6A}"/>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77" name="Group 76">
              <a:extLst>
                <a:ext uri="{FF2B5EF4-FFF2-40B4-BE49-F238E27FC236}">
                  <a16:creationId xmlns:a16="http://schemas.microsoft.com/office/drawing/2014/main" id="{9645126D-2CA4-C560-F02C-6ACF36C9A013}"/>
                </a:ext>
              </a:extLst>
            </p:cNvPr>
            <p:cNvGrpSpPr/>
            <p:nvPr/>
          </p:nvGrpSpPr>
          <p:grpSpPr>
            <a:xfrm>
              <a:off x="7362893" y="2301484"/>
              <a:ext cx="1827821" cy="559728"/>
              <a:chOff x="7653606" y="5620769"/>
              <a:chExt cx="1827821" cy="559728"/>
            </a:xfrm>
          </p:grpSpPr>
          <p:sp>
            <p:nvSpPr>
              <p:cNvPr id="92" name="TextBox 91">
                <a:extLst>
                  <a:ext uri="{FF2B5EF4-FFF2-40B4-BE49-F238E27FC236}">
                    <a16:creationId xmlns:a16="http://schemas.microsoft.com/office/drawing/2014/main" id="{1661E0DE-4B31-AB04-AB20-BE6436E1D842}"/>
                  </a:ext>
                </a:extLst>
              </p:cNvPr>
              <p:cNvSpPr txBox="1"/>
              <p:nvPr/>
            </p:nvSpPr>
            <p:spPr>
              <a:xfrm>
                <a:off x="8389375" y="5654138"/>
                <a:ext cx="1092052"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chemeClr val="tx2"/>
                    </a:solidFill>
                    <a:effectLst/>
                    <a:uLnTx/>
                    <a:uFillTx/>
                    <a:latin typeface="Segoe UI Semibold"/>
                    <a:ea typeface="+mn-ea"/>
                    <a:cs typeface="+mn-cs"/>
                  </a:rPr>
                  <a:t>MemoryDB</a:t>
                </a:r>
                <a:endParaRPr kumimoji="0" lang="en-US" sz="1400" b="1"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93" name="Graphic 32">
                <a:extLst>
                  <a:ext uri="{FF2B5EF4-FFF2-40B4-BE49-F238E27FC236}">
                    <a16:creationId xmlns:a16="http://schemas.microsoft.com/office/drawing/2014/main" id="{0D843C80-7A95-F004-E585-81F272D014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53606" y="5620769"/>
                <a:ext cx="566090" cy="559728"/>
              </a:xfrm>
              <a:prstGeom prst="rect">
                <a:avLst/>
              </a:prstGeom>
            </p:spPr>
          </p:pic>
        </p:grpSp>
        <p:grpSp>
          <p:nvGrpSpPr>
            <p:cNvPr id="78" name="Group 77">
              <a:extLst>
                <a:ext uri="{FF2B5EF4-FFF2-40B4-BE49-F238E27FC236}">
                  <a16:creationId xmlns:a16="http://schemas.microsoft.com/office/drawing/2014/main" id="{F0ADD2C4-39ED-800C-6E31-3B46C53F963E}"/>
                </a:ext>
              </a:extLst>
            </p:cNvPr>
            <p:cNvGrpSpPr/>
            <p:nvPr/>
          </p:nvGrpSpPr>
          <p:grpSpPr>
            <a:xfrm>
              <a:off x="9449729" y="2304654"/>
              <a:ext cx="1970101" cy="566089"/>
              <a:chOff x="9807029" y="5623939"/>
              <a:chExt cx="1970101" cy="566089"/>
            </a:xfrm>
          </p:grpSpPr>
          <p:sp>
            <p:nvSpPr>
              <p:cNvPr id="90" name="TextBox 89">
                <a:extLst>
                  <a:ext uri="{FF2B5EF4-FFF2-40B4-BE49-F238E27FC236}">
                    <a16:creationId xmlns:a16="http://schemas.microsoft.com/office/drawing/2014/main" id="{DD3B10F4-0B8C-0783-2724-F1065B735944}"/>
                  </a:ext>
                </a:extLst>
              </p:cNvPr>
              <p:cNvSpPr txBox="1"/>
              <p:nvPr/>
            </p:nvSpPr>
            <p:spPr>
              <a:xfrm>
                <a:off x="10503495" y="5654138"/>
                <a:ext cx="1273635"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chemeClr val="tx2"/>
                    </a:solidFill>
                    <a:effectLst/>
                    <a:uLnTx/>
                    <a:uFillTx/>
                    <a:latin typeface="Segoe UI Semibold"/>
                    <a:ea typeface="+mn-ea"/>
                    <a:cs typeface="+mn-cs"/>
                  </a:rPr>
                  <a:t>DocumentDB</a:t>
                </a:r>
                <a:endParaRPr kumimoji="0" lang="en-US" sz="14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91" name="Graphic 35">
                <a:extLst>
                  <a:ext uri="{FF2B5EF4-FFF2-40B4-BE49-F238E27FC236}">
                    <a16:creationId xmlns:a16="http://schemas.microsoft.com/office/drawing/2014/main" id="{C24031ED-FADB-763B-ED6B-DA41F21A7D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07029" y="5623939"/>
                <a:ext cx="566089" cy="566089"/>
              </a:xfrm>
              <a:prstGeom prst="rect">
                <a:avLst/>
              </a:prstGeom>
            </p:spPr>
          </p:pic>
        </p:grpSp>
        <p:sp>
          <p:nvSpPr>
            <p:cNvPr id="79" name="!!Azure Env Text">
              <a:extLst>
                <a:ext uri="{FF2B5EF4-FFF2-40B4-BE49-F238E27FC236}">
                  <a16:creationId xmlns:a16="http://schemas.microsoft.com/office/drawing/2014/main" id="{D48B1BA1-4C31-1BB5-495E-08A0FEB2181B}"/>
                </a:ext>
              </a:extLst>
            </p:cNvPr>
            <p:cNvSpPr txBox="1"/>
            <p:nvPr/>
          </p:nvSpPr>
          <p:spPr>
            <a:xfrm>
              <a:off x="7278710" y="951527"/>
              <a:ext cx="1566590" cy="3250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80" name="!!Azure Env">
              <a:extLst>
                <a:ext uri="{FF2B5EF4-FFF2-40B4-BE49-F238E27FC236}">
                  <a16:creationId xmlns:a16="http://schemas.microsoft.com/office/drawing/2014/main" id="{A090344E-92F5-7042-BF6B-8FC20EC49F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81" name="TextBox 80">
              <a:extLst>
                <a:ext uri="{FF2B5EF4-FFF2-40B4-BE49-F238E27FC236}">
                  <a16:creationId xmlns:a16="http://schemas.microsoft.com/office/drawing/2014/main" id="{F68EB4A2-E5FD-E970-5B2C-232FB30D0F7B}"/>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82" name="TextBox 81">
              <a:extLst>
                <a:ext uri="{FF2B5EF4-FFF2-40B4-BE49-F238E27FC236}">
                  <a16:creationId xmlns:a16="http://schemas.microsoft.com/office/drawing/2014/main" id="{B682C3A2-4645-4E00-1CC7-698EF8F00951}"/>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83" name="Group 82">
              <a:extLst>
                <a:ext uri="{FF2B5EF4-FFF2-40B4-BE49-F238E27FC236}">
                  <a16:creationId xmlns:a16="http://schemas.microsoft.com/office/drawing/2014/main" id="{BDDD86FE-6EB2-10B1-3D0E-CA12F2C7B561}"/>
                </a:ext>
              </a:extLst>
            </p:cNvPr>
            <p:cNvGrpSpPr/>
            <p:nvPr/>
          </p:nvGrpSpPr>
          <p:grpSpPr>
            <a:xfrm>
              <a:off x="8238548" y="4735950"/>
              <a:ext cx="2505416" cy="505691"/>
              <a:chOff x="8398282" y="4610803"/>
              <a:chExt cx="2505416" cy="505691"/>
            </a:xfrm>
          </p:grpSpPr>
          <p:pic>
            <p:nvPicPr>
              <p:cNvPr id="88" name="Graphic 48">
                <a:extLst>
                  <a:ext uri="{FF2B5EF4-FFF2-40B4-BE49-F238E27FC236}">
                    <a16:creationId xmlns:a16="http://schemas.microsoft.com/office/drawing/2014/main" id="{050C9CC0-1D16-30E2-A705-BD675595D50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98282" y="4621294"/>
                <a:ext cx="484708" cy="484708"/>
              </a:xfrm>
              <a:prstGeom prst="rect">
                <a:avLst/>
              </a:prstGeom>
            </p:spPr>
          </p:pic>
          <p:sp>
            <p:nvSpPr>
              <p:cNvPr id="89" name="TextBox 88">
                <a:extLst>
                  <a:ext uri="{FF2B5EF4-FFF2-40B4-BE49-F238E27FC236}">
                    <a16:creationId xmlns:a16="http://schemas.microsoft.com/office/drawing/2014/main" id="{EF74682C-FFDA-CBC3-5C80-0229D68CDBCD}"/>
                  </a:ext>
                </a:extLst>
              </p:cNvPr>
              <p:cNvSpPr txBox="1"/>
              <p:nvPr/>
            </p:nvSpPr>
            <p:spPr>
              <a:xfrm>
                <a:off x="9079146" y="4610803"/>
                <a:ext cx="1824552"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Elastic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84" name="Group 83">
              <a:extLst>
                <a:ext uri="{FF2B5EF4-FFF2-40B4-BE49-F238E27FC236}">
                  <a16:creationId xmlns:a16="http://schemas.microsoft.com/office/drawing/2014/main" id="{B5A50BF7-9A19-B6B3-865F-2759E2AAA6C0}"/>
                </a:ext>
              </a:extLst>
            </p:cNvPr>
            <p:cNvGrpSpPr/>
            <p:nvPr/>
          </p:nvGrpSpPr>
          <p:grpSpPr>
            <a:xfrm>
              <a:off x="7594600" y="3312196"/>
              <a:ext cx="3295650" cy="585520"/>
              <a:chOff x="7594600" y="3312196"/>
              <a:chExt cx="3295650" cy="585520"/>
            </a:xfrm>
          </p:grpSpPr>
          <p:cxnSp>
            <p:nvCxnSpPr>
              <p:cNvPr id="86" name="Straight Connector 85">
                <a:extLst>
                  <a:ext uri="{FF2B5EF4-FFF2-40B4-BE49-F238E27FC236}">
                    <a16:creationId xmlns:a16="http://schemas.microsoft.com/office/drawing/2014/main" id="{B489097C-AE9B-3B5E-490C-0214D85816DB}"/>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65EFEF1A-7EB1-9E36-C72A-86F5EF80D7CE}"/>
                  </a:ext>
                </a:extLst>
              </p:cNvPr>
              <p:cNvSpPr/>
              <p:nvPr/>
            </p:nvSpPr>
            <p:spPr bwMode="auto">
              <a:xfrm>
                <a:off x="8621738" y="3312196"/>
                <a:ext cx="1351498" cy="585520"/>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85" name="Picture 2">
              <a:extLst>
                <a:ext uri="{FF2B5EF4-FFF2-40B4-BE49-F238E27FC236}">
                  <a16:creationId xmlns:a16="http://schemas.microsoft.com/office/drawing/2014/main" id="{D022B953-5D51-0263-4121-EE8DF162639B}"/>
                </a:ext>
              </a:extLst>
            </p:cNvPr>
            <p:cNvPicPr>
              <a:picLocks noChangeAspect="1" noChangeArrowheads="1"/>
            </p:cNvPicPr>
            <p:nvPr/>
          </p:nvPicPr>
          <p:blipFill>
            <a:blip r:embed="rId8"/>
            <a:srcRect/>
            <a:stretch/>
          </p:blipFill>
          <p:spPr bwMode="auto">
            <a:xfrm>
              <a:off x="8824856" y="3427719"/>
              <a:ext cx="945257" cy="354471"/>
            </a:xfrm>
            <a:prstGeom prst="rect">
              <a:avLst/>
            </a:prstGeom>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B2DC6223-EDED-3951-A190-3B550C67A4A9}"/>
              </a:ext>
            </a:extLst>
          </p:cNvPr>
          <p:cNvGrpSpPr/>
          <p:nvPr/>
        </p:nvGrpSpPr>
        <p:grpSpPr>
          <a:xfrm>
            <a:off x="6097091" y="7038108"/>
            <a:ext cx="4689971" cy="4166207"/>
            <a:chOff x="6319520" y="951330"/>
            <a:chExt cx="5509111" cy="4893867"/>
          </a:xfrm>
        </p:grpSpPr>
        <p:cxnSp>
          <p:nvCxnSpPr>
            <p:cNvPr id="54" name="Straight Arrow Connector 53">
              <a:extLst>
                <a:ext uri="{FF2B5EF4-FFF2-40B4-BE49-F238E27FC236}">
                  <a16:creationId xmlns:a16="http://schemas.microsoft.com/office/drawing/2014/main" id="{AFB56C8E-4F4A-E231-907C-D6DE9A303BA9}"/>
                </a:ext>
              </a:extLst>
            </p:cNvPr>
            <p:cNvCxnSpPr>
              <a:cxnSpLocks/>
              <a:endCxn id="55"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5" name="!!Azure Env Box">
              <a:extLst>
                <a:ext uri="{FF2B5EF4-FFF2-40B4-BE49-F238E27FC236}">
                  <a16:creationId xmlns:a16="http://schemas.microsoft.com/office/drawing/2014/main" id="{CE8D1E48-7393-B60A-F127-F98318BD3F68}"/>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730081A7-AFFF-C91F-FA08-780F6C4BBF77}"/>
                </a:ext>
              </a:extLst>
            </p:cNvPr>
            <p:cNvGrpSpPr/>
            <p:nvPr/>
          </p:nvGrpSpPr>
          <p:grpSpPr>
            <a:xfrm>
              <a:off x="7362893" y="2304653"/>
              <a:ext cx="1920164" cy="566090"/>
              <a:chOff x="7653606" y="5623938"/>
              <a:chExt cx="1920164" cy="566090"/>
            </a:xfrm>
          </p:grpSpPr>
          <p:sp>
            <p:nvSpPr>
              <p:cNvPr id="72" name="TextBox 71">
                <a:extLst>
                  <a:ext uri="{FF2B5EF4-FFF2-40B4-BE49-F238E27FC236}">
                    <a16:creationId xmlns:a16="http://schemas.microsoft.com/office/drawing/2014/main" id="{4356B78E-53AC-322F-C179-99245F45A5EA}"/>
                  </a:ext>
                </a:extLst>
              </p:cNvPr>
              <p:cNvSpPr txBox="1"/>
              <p:nvPr/>
            </p:nvSpPr>
            <p:spPr>
              <a:xfrm>
                <a:off x="8389375" y="5653911"/>
                <a:ext cx="1184395"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Azure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for </a:t>
                </a:r>
                <a:r>
                  <a:rPr kumimoji="0" lang="en-US" sz="1400" b="1" i="0" u="none" strike="noStrike" kern="1200" cap="none" spc="0" normalizeH="0" baseline="0" noProof="0" dirty="0">
                    <a:ln>
                      <a:noFill/>
                    </a:ln>
                    <a:solidFill>
                      <a:schemeClr val="tx2"/>
                    </a:solidFill>
                    <a:effectLst/>
                    <a:uLnTx/>
                    <a:uFillTx/>
                    <a:latin typeface="Segoe UI Semibold"/>
                    <a:ea typeface="+mn-ea"/>
                    <a:cs typeface="+mn-cs"/>
                  </a:rPr>
                  <a:t>Redis</a:t>
                </a:r>
              </a:p>
            </p:txBody>
          </p:sp>
          <p:pic>
            <p:nvPicPr>
              <p:cNvPr id="73" name="Graphic 72">
                <a:extLst>
                  <a:ext uri="{FF2B5EF4-FFF2-40B4-BE49-F238E27FC236}">
                    <a16:creationId xmlns:a16="http://schemas.microsoft.com/office/drawing/2014/main" id="{7D3CFC58-F9D7-CEC9-5AAF-F9F4D040D0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3606" y="5623938"/>
                <a:ext cx="566090" cy="566090"/>
              </a:xfrm>
              <a:prstGeom prst="rect">
                <a:avLst/>
              </a:prstGeom>
            </p:spPr>
          </p:pic>
        </p:grpSp>
        <p:grpSp>
          <p:nvGrpSpPr>
            <p:cNvPr id="57" name="Group 56">
              <a:extLst>
                <a:ext uri="{FF2B5EF4-FFF2-40B4-BE49-F238E27FC236}">
                  <a16:creationId xmlns:a16="http://schemas.microsoft.com/office/drawing/2014/main" id="{923A2592-8D21-F1E4-4CCC-21011E53744E}"/>
                </a:ext>
              </a:extLst>
            </p:cNvPr>
            <p:cNvGrpSpPr/>
            <p:nvPr/>
          </p:nvGrpSpPr>
          <p:grpSpPr>
            <a:xfrm>
              <a:off x="9449729" y="2304654"/>
              <a:ext cx="1411998" cy="566089"/>
              <a:chOff x="9807029" y="5623939"/>
              <a:chExt cx="1411998" cy="566089"/>
            </a:xfrm>
          </p:grpSpPr>
          <p:sp>
            <p:nvSpPr>
              <p:cNvPr id="70" name="TextBox 69">
                <a:extLst>
                  <a:ext uri="{FF2B5EF4-FFF2-40B4-BE49-F238E27FC236}">
                    <a16:creationId xmlns:a16="http://schemas.microsoft.com/office/drawing/2014/main" id="{525DBBC0-DBF2-0D43-5A00-FE5D64F13EF9}"/>
                  </a:ext>
                </a:extLst>
              </p:cNvPr>
              <p:cNvSpPr txBox="1"/>
              <p:nvPr/>
            </p:nvSpPr>
            <p:spPr>
              <a:xfrm>
                <a:off x="10503495" y="5653910"/>
                <a:ext cx="715532"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SQL DB</a:t>
                </a:r>
              </a:p>
            </p:txBody>
          </p:sp>
          <p:pic>
            <p:nvPicPr>
              <p:cNvPr id="71" name="Graphic 70">
                <a:extLst>
                  <a:ext uri="{FF2B5EF4-FFF2-40B4-BE49-F238E27FC236}">
                    <a16:creationId xmlns:a16="http://schemas.microsoft.com/office/drawing/2014/main" id="{D6F76F90-11D4-4DC9-CCD9-D016A82A59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807029" y="5623939"/>
                <a:ext cx="566089" cy="566089"/>
              </a:xfrm>
              <a:prstGeom prst="rect">
                <a:avLst/>
              </a:prstGeom>
            </p:spPr>
          </p:pic>
        </p:grpSp>
        <p:sp>
          <p:nvSpPr>
            <p:cNvPr id="58" name="!!Azure Env Text">
              <a:extLst>
                <a:ext uri="{FF2B5EF4-FFF2-40B4-BE49-F238E27FC236}">
                  <a16:creationId xmlns:a16="http://schemas.microsoft.com/office/drawing/2014/main" id="{1594D411-D10A-82C0-A67F-A297F44927FC}"/>
                </a:ext>
              </a:extLst>
            </p:cNvPr>
            <p:cNvSpPr txBox="1"/>
            <p:nvPr/>
          </p:nvSpPr>
          <p:spPr>
            <a:xfrm>
              <a:off x="7278709" y="951330"/>
              <a:ext cx="1567995" cy="32537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59" name="!!Azure Env">
              <a:extLst>
                <a:ext uri="{FF2B5EF4-FFF2-40B4-BE49-F238E27FC236}">
                  <a16:creationId xmlns:a16="http://schemas.microsoft.com/office/drawing/2014/main" id="{6E7DF5AC-133E-F081-027F-8D6B10E36D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60" name="TextBox 59">
              <a:extLst>
                <a:ext uri="{FF2B5EF4-FFF2-40B4-BE49-F238E27FC236}">
                  <a16:creationId xmlns:a16="http://schemas.microsoft.com/office/drawing/2014/main" id="{1CF2C8BF-CA16-A908-CA1A-F3974AFE21B9}"/>
                </a:ext>
              </a:extLst>
            </p:cNvPr>
            <p:cNvSpPr txBox="1"/>
            <p:nvPr/>
          </p:nvSpPr>
          <p:spPr>
            <a:xfrm>
              <a:off x="8892645" y="1687129"/>
              <a:ext cx="809681"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61" name="TextBox 60">
              <a:extLst>
                <a:ext uri="{FF2B5EF4-FFF2-40B4-BE49-F238E27FC236}">
                  <a16:creationId xmlns:a16="http://schemas.microsoft.com/office/drawing/2014/main" id="{3129D685-E167-8560-8B30-9A15917277F9}"/>
                </a:ext>
              </a:extLst>
            </p:cNvPr>
            <p:cNvSpPr txBox="1"/>
            <p:nvPr/>
          </p:nvSpPr>
          <p:spPr>
            <a:xfrm>
              <a:off x="8792243" y="4135517"/>
              <a:ext cx="1010484"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62" name="Group 61">
              <a:extLst>
                <a:ext uri="{FF2B5EF4-FFF2-40B4-BE49-F238E27FC236}">
                  <a16:creationId xmlns:a16="http://schemas.microsoft.com/office/drawing/2014/main" id="{2CF90F18-43A5-961C-7989-A74DBB9BB937}"/>
                </a:ext>
              </a:extLst>
            </p:cNvPr>
            <p:cNvGrpSpPr/>
            <p:nvPr/>
          </p:nvGrpSpPr>
          <p:grpSpPr>
            <a:xfrm>
              <a:off x="8164673" y="4639173"/>
              <a:ext cx="2675299" cy="699246"/>
              <a:chOff x="8222807" y="4514026"/>
              <a:chExt cx="2675299" cy="699246"/>
            </a:xfrm>
          </p:grpSpPr>
          <p:pic>
            <p:nvPicPr>
              <p:cNvPr id="68" name="Graphic 67">
                <a:extLst>
                  <a:ext uri="{FF2B5EF4-FFF2-40B4-BE49-F238E27FC236}">
                    <a16:creationId xmlns:a16="http://schemas.microsoft.com/office/drawing/2014/main" id="{1CEA8ED7-69BB-A2FA-A429-9F5BA4C341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22807" y="4514026"/>
                <a:ext cx="699246" cy="699246"/>
              </a:xfrm>
              <a:prstGeom prst="rect">
                <a:avLst/>
              </a:prstGeom>
            </p:spPr>
          </p:pic>
          <p:sp>
            <p:nvSpPr>
              <p:cNvPr id="69" name="TextBox 68">
                <a:extLst>
                  <a:ext uri="{FF2B5EF4-FFF2-40B4-BE49-F238E27FC236}">
                    <a16:creationId xmlns:a16="http://schemas.microsoft.com/office/drawing/2014/main" id="{847B75DC-D829-C74A-28DA-7D0004E4977C}"/>
                  </a:ext>
                </a:extLst>
              </p:cNvPr>
              <p:cNvSpPr txBox="1"/>
              <p:nvPr/>
            </p:nvSpPr>
            <p:spPr>
              <a:xfrm>
                <a:off x="9079147" y="4610576"/>
                <a:ext cx="1818959"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63" name="Group 62">
              <a:extLst>
                <a:ext uri="{FF2B5EF4-FFF2-40B4-BE49-F238E27FC236}">
                  <a16:creationId xmlns:a16="http://schemas.microsoft.com/office/drawing/2014/main" id="{50535BC0-D947-297F-5C66-B02A0C324A9B}"/>
                </a:ext>
              </a:extLst>
            </p:cNvPr>
            <p:cNvGrpSpPr/>
            <p:nvPr/>
          </p:nvGrpSpPr>
          <p:grpSpPr>
            <a:xfrm>
              <a:off x="7594600" y="3373161"/>
              <a:ext cx="3295650" cy="463589"/>
              <a:chOff x="7594600" y="3373161"/>
              <a:chExt cx="3295650" cy="463589"/>
            </a:xfrm>
          </p:grpSpPr>
          <p:cxnSp>
            <p:nvCxnSpPr>
              <p:cNvPr id="64" name="Straight Connector 63">
                <a:extLst>
                  <a:ext uri="{FF2B5EF4-FFF2-40B4-BE49-F238E27FC236}">
                    <a16:creationId xmlns:a16="http://schemas.microsoft.com/office/drawing/2014/main" id="{679DEC35-76EA-A520-CD1A-8EB8720726F8}"/>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38E9C77-7DEF-8DD7-8226-22A1FC3D3EA8}"/>
                  </a:ext>
                </a:extLst>
              </p:cNvPr>
              <p:cNvGrpSpPr/>
              <p:nvPr/>
            </p:nvGrpSpPr>
            <p:grpSpPr>
              <a:xfrm>
                <a:off x="8078686" y="3373161"/>
                <a:ext cx="2437601" cy="463589"/>
                <a:chOff x="8078686" y="3373161"/>
                <a:chExt cx="2437601" cy="463589"/>
              </a:xfrm>
            </p:grpSpPr>
            <p:sp>
              <p:nvSpPr>
                <p:cNvPr id="66" name="Rectangle: Rounded Corners 65">
                  <a:extLst>
                    <a:ext uri="{FF2B5EF4-FFF2-40B4-BE49-F238E27FC236}">
                      <a16:creationId xmlns:a16="http://schemas.microsoft.com/office/drawing/2014/main" id="{97114FF7-50A6-BDA4-F881-6FCD54D8967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Picture 66" descr="Graphical user interface&#10;&#10;Description automatically generated">
                  <a:extLst>
                    <a:ext uri="{FF2B5EF4-FFF2-40B4-BE49-F238E27FC236}">
                      <a16:creationId xmlns:a16="http://schemas.microsoft.com/office/drawing/2014/main" id="{1CABF5A4-1E3A-E5C5-D6B4-CD72B3694261}"/>
                    </a:ext>
                  </a:extLst>
                </p:cNvPr>
                <p:cNvPicPr>
                  <a:picLocks noChangeAspect="1"/>
                </p:cNvPicPr>
                <p:nvPr/>
              </p:nvPicPr>
              <p:blipFill rotWithShape="1">
                <a:blip r:embed="rId15"/>
                <a:srcRect l="10600" t="31229" r="10600" b="31229"/>
                <a:stretch/>
              </p:blipFill>
              <p:spPr>
                <a:xfrm>
                  <a:off x="8348314" y="3458107"/>
                  <a:ext cx="1898346" cy="293696"/>
                </a:xfrm>
                <a:prstGeom prst="rect">
                  <a:avLst/>
                </a:prstGeom>
              </p:spPr>
            </p:pic>
          </p:grpSp>
        </p:grpSp>
      </p:grpSp>
      <p:grpSp>
        <p:nvGrpSpPr>
          <p:cNvPr id="2" name="Group 1">
            <a:extLst>
              <a:ext uri="{FF2B5EF4-FFF2-40B4-BE49-F238E27FC236}">
                <a16:creationId xmlns:a16="http://schemas.microsoft.com/office/drawing/2014/main" id="{5743F4DE-F96F-7D5E-714E-8FE01B7FF273}"/>
              </a:ext>
            </a:extLst>
          </p:cNvPr>
          <p:cNvGrpSpPr/>
          <p:nvPr/>
        </p:nvGrpSpPr>
        <p:grpSpPr>
          <a:xfrm rot="16200000">
            <a:off x="5766204" y="3298732"/>
            <a:ext cx="236459" cy="615782"/>
            <a:chOff x="-2626620" y="3599520"/>
            <a:chExt cx="301697" cy="785674"/>
          </a:xfrm>
        </p:grpSpPr>
        <p:sp>
          <p:nvSpPr>
            <p:cNvPr id="3" name="Freeform: Shape 2">
              <a:extLst>
                <a:ext uri="{FF2B5EF4-FFF2-40B4-BE49-F238E27FC236}">
                  <a16:creationId xmlns:a16="http://schemas.microsoft.com/office/drawing/2014/main" id="{8C91BB45-F8A9-D39C-25B2-F5A64BB835A2}"/>
                </a:ext>
              </a:extLst>
            </p:cNvPr>
            <p:cNvSpPr/>
            <p:nvPr/>
          </p:nvSpPr>
          <p:spPr bwMode="auto">
            <a:xfrm rot="5400000">
              <a:off x="-2614552" y="4095564"/>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ECA1948C-139B-59CA-7921-CDB592B626F7}"/>
                </a:ext>
              </a:extLst>
            </p:cNvPr>
            <p:cNvCxnSpPr>
              <a:cxnSpLocks/>
              <a:stCxn id="3" idx="3"/>
            </p:cNvCxnSpPr>
            <p:nvPr/>
          </p:nvCxnSpPr>
          <p:spPr>
            <a:xfrm rot="5400000" flipH="1" flipV="1">
              <a:off x="-2729831" y="3853571"/>
              <a:ext cx="508104" cy="1"/>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 name="Rectangle: Rounded Corners 4">
            <a:extLst>
              <a:ext uri="{FF2B5EF4-FFF2-40B4-BE49-F238E27FC236}">
                <a16:creationId xmlns:a16="http://schemas.microsoft.com/office/drawing/2014/main" id="{E3A3FF0D-36C1-5BFA-46BD-04093E4BCF93}"/>
              </a:ext>
            </a:extLst>
          </p:cNvPr>
          <p:cNvSpPr/>
          <p:nvPr/>
        </p:nvSpPr>
        <p:spPr bwMode="auto">
          <a:xfrm>
            <a:off x="1281365" y="1686893"/>
            <a:ext cx="4293854" cy="3800363"/>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B583A011-EEA0-E000-8433-40FE750A9025}"/>
              </a:ext>
            </a:extLst>
          </p:cNvPr>
          <p:cNvGrpSpPr/>
          <p:nvPr/>
        </p:nvGrpSpPr>
        <p:grpSpPr>
          <a:xfrm>
            <a:off x="2969313" y="2728353"/>
            <a:ext cx="1718870" cy="465794"/>
            <a:chOff x="-3706807" y="-2780345"/>
            <a:chExt cx="1718870" cy="465794"/>
          </a:xfrm>
        </p:grpSpPr>
        <p:pic>
          <p:nvPicPr>
            <p:cNvPr id="7" name="Graphic 6">
              <a:extLst>
                <a:ext uri="{FF2B5EF4-FFF2-40B4-BE49-F238E27FC236}">
                  <a16:creationId xmlns:a16="http://schemas.microsoft.com/office/drawing/2014/main" id="{A3EE5F59-B5A3-E4E9-74F0-CE1098F11A2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8" name="TextBox 7">
              <a:extLst>
                <a:ext uri="{FF2B5EF4-FFF2-40B4-BE49-F238E27FC236}">
                  <a16:creationId xmlns:a16="http://schemas.microsoft.com/office/drawing/2014/main" id="{1DEF4E25-0579-85C5-7EEC-28D21E199561}"/>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9" name="Group 8">
            <a:extLst>
              <a:ext uri="{FF2B5EF4-FFF2-40B4-BE49-F238E27FC236}">
                <a16:creationId xmlns:a16="http://schemas.microsoft.com/office/drawing/2014/main" id="{26A02B89-0C04-6C31-62F8-494A152861A2}"/>
              </a:ext>
            </a:extLst>
          </p:cNvPr>
          <p:cNvGrpSpPr/>
          <p:nvPr/>
        </p:nvGrpSpPr>
        <p:grpSpPr>
          <a:xfrm>
            <a:off x="2987503" y="1849035"/>
            <a:ext cx="1533155" cy="560322"/>
            <a:chOff x="-5771243" y="-1663618"/>
            <a:chExt cx="1533155" cy="560322"/>
          </a:xfrm>
        </p:grpSpPr>
        <p:pic>
          <p:nvPicPr>
            <p:cNvPr id="10" name="Graphic 9">
              <a:extLst>
                <a:ext uri="{FF2B5EF4-FFF2-40B4-BE49-F238E27FC236}">
                  <a16:creationId xmlns:a16="http://schemas.microsoft.com/office/drawing/2014/main" id="{0E132AC5-9318-0F1A-B0D4-E02E8C5B76C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11" name="TextBox 10">
              <a:extLst>
                <a:ext uri="{FF2B5EF4-FFF2-40B4-BE49-F238E27FC236}">
                  <a16:creationId xmlns:a16="http://schemas.microsoft.com/office/drawing/2014/main" id="{DC08BD0F-1F20-1E1E-2B03-6CC785E79B94}"/>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cxnSp>
        <p:nvCxnSpPr>
          <p:cNvPr id="12" name="Straight Arrow Connector 14">
            <a:extLst>
              <a:ext uri="{FF2B5EF4-FFF2-40B4-BE49-F238E27FC236}">
                <a16:creationId xmlns:a16="http://schemas.microsoft.com/office/drawing/2014/main" id="{B19E4B0C-D113-3EAC-12C3-B5DD1B8B6DC3}"/>
              </a:ext>
            </a:extLst>
          </p:cNvPr>
          <p:cNvCxnSpPr>
            <a:cxnSpLocks/>
            <a:stCxn id="7" idx="0"/>
            <a:endCxn id="10" idx="2"/>
          </p:cNvCxnSpPr>
          <p:nvPr/>
        </p:nvCxnSpPr>
        <p:spPr>
          <a:xfrm flipV="1">
            <a:off x="3264679" y="2409357"/>
            <a:ext cx="2985" cy="318996"/>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ACF5976-8342-932D-6C28-ACA0376BFFCF}"/>
              </a:ext>
            </a:extLst>
          </p:cNvPr>
          <p:cNvSpPr txBox="1"/>
          <p:nvPr/>
        </p:nvSpPr>
        <p:spPr>
          <a:xfrm>
            <a:off x="1851483" y="1346842"/>
            <a:ext cx="1202252"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Application</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9F8497B4-6284-8298-24BE-7EEC968AEE3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1104267" y="1408751"/>
            <a:ext cx="665671" cy="570793"/>
          </a:xfrm>
          <a:prstGeom prst="rect">
            <a:avLst/>
          </a:prstGeom>
          <a:effectLst>
            <a:outerShdw blurRad="88900" dist="25400" dir="2700000" algn="tl" rotWithShape="0">
              <a:prstClr val="black">
                <a:alpha val="26000"/>
              </a:prstClr>
            </a:outerShdw>
          </a:effectLst>
        </p:spPr>
      </p:pic>
      <p:grpSp>
        <p:nvGrpSpPr>
          <p:cNvPr id="44" name="Group 43">
            <a:extLst>
              <a:ext uri="{FF2B5EF4-FFF2-40B4-BE49-F238E27FC236}">
                <a16:creationId xmlns:a16="http://schemas.microsoft.com/office/drawing/2014/main" id="{7F3AB54E-DC86-4B9E-24B7-5E37F511DA6D}"/>
              </a:ext>
            </a:extLst>
          </p:cNvPr>
          <p:cNvGrpSpPr/>
          <p:nvPr/>
        </p:nvGrpSpPr>
        <p:grpSpPr>
          <a:xfrm>
            <a:off x="3877283" y="3702200"/>
            <a:ext cx="1336601" cy="714104"/>
            <a:chOff x="-4835593" y="-107731"/>
            <a:chExt cx="1336601" cy="714104"/>
          </a:xfrm>
        </p:grpSpPr>
        <p:grpSp>
          <p:nvGrpSpPr>
            <p:cNvPr id="45" name="Group 44">
              <a:extLst>
                <a:ext uri="{FF2B5EF4-FFF2-40B4-BE49-F238E27FC236}">
                  <a16:creationId xmlns:a16="http://schemas.microsoft.com/office/drawing/2014/main" id="{E0C3CE0C-E714-4E30-CEED-5992D35E7A83}"/>
                </a:ext>
              </a:extLst>
            </p:cNvPr>
            <p:cNvGrpSpPr/>
            <p:nvPr/>
          </p:nvGrpSpPr>
          <p:grpSpPr>
            <a:xfrm>
              <a:off x="-4835593" y="-107731"/>
              <a:ext cx="741464" cy="714104"/>
              <a:chOff x="7707431" y="3858069"/>
              <a:chExt cx="741464" cy="714104"/>
            </a:xfrm>
          </p:grpSpPr>
          <p:pic>
            <p:nvPicPr>
              <p:cNvPr id="47" name="Graphic 46">
                <a:extLst>
                  <a:ext uri="{FF2B5EF4-FFF2-40B4-BE49-F238E27FC236}">
                    <a16:creationId xmlns:a16="http://schemas.microsoft.com/office/drawing/2014/main" id="{24448002-BE59-E702-EC9D-94062A06C8D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7707431" y="3858069"/>
                <a:ext cx="510074" cy="714104"/>
              </a:xfrm>
              <a:prstGeom prst="rect">
                <a:avLst/>
              </a:prstGeom>
            </p:spPr>
          </p:pic>
          <p:pic>
            <p:nvPicPr>
              <p:cNvPr id="48" name="Graphic 56">
                <a:extLst>
                  <a:ext uri="{FF2B5EF4-FFF2-40B4-BE49-F238E27FC236}">
                    <a16:creationId xmlns:a16="http://schemas.microsoft.com/office/drawing/2014/main" id="{088B7576-3B02-08B1-6683-CE6ABFD32B83}"/>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46" name="TextBox 45">
              <a:extLst>
                <a:ext uri="{FF2B5EF4-FFF2-40B4-BE49-F238E27FC236}">
                  <a16:creationId xmlns:a16="http://schemas.microsoft.com/office/drawing/2014/main" id="{A41157B6-C4FD-CFD1-BCEC-A176E8BC1DCC}"/>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Cache</a:t>
              </a:r>
            </a:p>
          </p:txBody>
        </p:sp>
      </p:grpSp>
      <p:grpSp>
        <p:nvGrpSpPr>
          <p:cNvPr id="49" name="Group 48">
            <a:extLst>
              <a:ext uri="{FF2B5EF4-FFF2-40B4-BE49-F238E27FC236}">
                <a16:creationId xmlns:a16="http://schemas.microsoft.com/office/drawing/2014/main" id="{570E293E-2A7C-FADA-764C-2D658DE41C6D}"/>
              </a:ext>
            </a:extLst>
          </p:cNvPr>
          <p:cNvGrpSpPr/>
          <p:nvPr/>
        </p:nvGrpSpPr>
        <p:grpSpPr>
          <a:xfrm>
            <a:off x="2683172" y="4583762"/>
            <a:ext cx="1599803" cy="714104"/>
            <a:chOff x="-2609503" y="-156546"/>
            <a:chExt cx="1599803" cy="714104"/>
          </a:xfrm>
        </p:grpSpPr>
        <p:grpSp>
          <p:nvGrpSpPr>
            <p:cNvPr id="50" name="Group 49">
              <a:extLst>
                <a:ext uri="{FF2B5EF4-FFF2-40B4-BE49-F238E27FC236}">
                  <a16:creationId xmlns:a16="http://schemas.microsoft.com/office/drawing/2014/main" id="{F584BC0B-4EF9-D8AE-ABBE-D8F0F87375AF}"/>
                </a:ext>
              </a:extLst>
            </p:cNvPr>
            <p:cNvGrpSpPr/>
            <p:nvPr/>
          </p:nvGrpSpPr>
          <p:grpSpPr>
            <a:xfrm>
              <a:off x="-2609503" y="-156546"/>
              <a:ext cx="759386" cy="714104"/>
              <a:chOff x="9836496" y="3805854"/>
              <a:chExt cx="759386" cy="714104"/>
            </a:xfrm>
          </p:grpSpPr>
          <p:pic>
            <p:nvPicPr>
              <p:cNvPr id="52" name="Graphic 51">
                <a:extLst>
                  <a:ext uri="{FF2B5EF4-FFF2-40B4-BE49-F238E27FC236}">
                    <a16:creationId xmlns:a16="http://schemas.microsoft.com/office/drawing/2014/main" id="{C4E6429E-E38B-0DEE-F051-398A451C544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9836496" y="3805854"/>
                <a:ext cx="510074" cy="714104"/>
              </a:xfrm>
              <a:prstGeom prst="rect">
                <a:avLst/>
              </a:prstGeom>
            </p:spPr>
          </p:pic>
          <p:pic>
            <p:nvPicPr>
              <p:cNvPr id="94" name="Graphic 56">
                <a:extLst>
                  <a:ext uri="{FF2B5EF4-FFF2-40B4-BE49-F238E27FC236}">
                    <a16:creationId xmlns:a16="http://schemas.microsoft.com/office/drawing/2014/main" id="{952D9D3C-EA34-D975-1DD2-286A72E38A1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51" name="TextBox 50">
              <a:extLst>
                <a:ext uri="{FF2B5EF4-FFF2-40B4-BE49-F238E27FC236}">
                  <a16:creationId xmlns:a16="http://schemas.microsoft.com/office/drawing/2014/main" id="{A908D481-F66B-C800-657A-AF42522F9C5C}"/>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Database</a:t>
              </a:r>
            </a:p>
          </p:txBody>
        </p:sp>
      </p:grpSp>
      <p:grpSp>
        <p:nvGrpSpPr>
          <p:cNvPr id="95" name="Group 94">
            <a:extLst>
              <a:ext uri="{FF2B5EF4-FFF2-40B4-BE49-F238E27FC236}">
                <a16:creationId xmlns:a16="http://schemas.microsoft.com/office/drawing/2014/main" id="{BD0499B3-B501-A9ED-56DB-4A06681A27EE}"/>
              </a:ext>
            </a:extLst>
          </p:cNvPr>
          <p:cNvGrpSpPr/>
          <p:nvPr/>
        </p:nvGrpSpPr>
        <p:grpSpPr>
          <a:xfrm>
            <a:off x="1690558" y="3627132"/>
            <a:ext cx="1735204" cy="491552"/>
            <a:chOff x="-3723141" y="-2793224"/>
            <a:chExt cx="1735204" cy="491552"/>
          </a:xfrm>
        </p:grpSpPr>
        <p:pic>
          <p:nvPicPr>
            <p:cNvPr id="96" name="Graphic 95">
              <a:extLst>
                <a:ext uri="{FF2B5EF4-FFF2-40B4-BE49-F238E27FC236}">
                  <a16:creationId xmlns:a16="http://schemas.microsoft.com/office/drawing/2014/main" id="{E62B8F6A-8097-BFD8-D7CE-DB9656BB48B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97" name="TextBox 96">
              <a:extLst>
                <a:ext uri="{FF2B5EF4-FFF2-40B4-BE49-F238E27FC236}">
                  <a16:creationId xmlns:a16="http://schemas.microsoft.com/office/drawing/2014/main" id="{9C0F8F91-31FB-D1CC-6BE8-5867E426E5E3}"/>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98" name="Straight Arrow Connector 14">
            <a:extLst>
              <a:ext uri="{FF2B5EF4-FFF2-40B4-BE49-F238E27FC236}">
                <a16:creationId xmlns:a16="http://schemas.microsoft.com/office/drawing/2014/main" id="{0F3C260D-C827-9FC2-6BEE-446F441BB9DB}"/>
              </a:ext>
            </a:extLst>
          </p:cNvPr>
          <p:cNvCxnSpPr>
            <a:cxnSpLocks/>
            <a:stCxn id="47" idx="0"/>
            <a:endCxn id="7" idx="2"/>
          </p:cNvCxnSpPr>
          <p:nvPr/>
        </p:nvCxnSpPr>
        <p:spPr>
          <a:xfrm rot="16200000" flipV="1">
            <a:off x="3444474" y="3014353"/>
            <a:ext cx="508053" cy="86764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99" name="Straight Arrow Connector 14">
            <a:extLst>
              <a:ext uri="{FF2B5EF4-FFF2-40B4-BE49-F238E27FC236}">
                <a16:creationId xmlns:a16="http://schemas.microsoft.com/office/drawing/2014/main" id="{EA12658F-8BAB-87A4-1577-E72B0043C85A}"/>
              </a:ext>
            </a:extLst>
          </p:cNvPr>
          <p:cNvCxnSpPr>
            <a:cxnSpLocks/>
            <a:stCxn id="52" idx="0"/>
            <a:endCxn id="96" idx="2"/>
          </p:cNvCxnSpPr>
          <p:nvPr/>
        </p:nvCxnSpPr>
        <p:spPr>
          <a:xfrm rot="16200000" flipV="1">
            <a:off x="2237695" y="3883247"/>
            <a:ext cx="465078" cy="93595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00" name="Straight Arrow Connector 14">
            <a:extLst>
              <a:ext uri="{FF2B5EF4-FFF2-40B4-BE49-F238E27FC236}">
                <a16:creationId xmlns:a16="http://schemas.microsoft.com/office/drawing/2014/main" id="{90D9441E-5115-4004-200B-D5B3BB97AA07}"/>
              </a:ext>
            </a:extLst>
          </p:cNvPr>
          <p:cNvCxnSpPr>
            <a:cxnSpLocks/>
            <a:stCxn id="96" idx="0"/>
            <a:endCxn id="7" idx="2"/>
          </p:cNvCxnSpPr>
          <p:nvPr/>
        </p:nvCxnSpPr>
        <p:spPr>
          <a:xfrm rot="5400000" flipH="1" flipV="1">
            <a:off x="2416976" y="2779430"/>
            <a:ext cx="432985" cy="126242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269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pic>
        <p:nvPicPr>
          <p:cNvPr id="2" name="deploy">
            <a:hlinkClick r:id="" action="ppaction://media"/>
            <a:extLst>
              <a:ext uri="{FF2B5EF4-FFF2-40B4-BE49-F238E27FC236}">
                <a16:creationId xmlns:a16="http://schemas.microsoft.com/office/drawing/2014/main" id="{8B2BDE25-C433-DC0E-745F-1D0A0B6DEFE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7358" y="0"/>
            <a:ext cx="12192000" cy="6858000"/>
          </a:xfrm>
          <a:prstGeom prst="rect">
            <a:avLst/>
          </a:prstGeom>
        </p:spPr>
      </p:pic>
      <p:pic>
        <p:nvPicPr>
          <p:cNvPr id="3" name="init">
            <a:hlinkClick r:id="" action="ppaction://media"/>
            <a:extLst>
              <a:ext uri="{FF2B5EF4-FFF2-40B4-BE49-F238E27FC236}">
                <a16:creationId xmlns:a16="http://schemas.microsoft.com/office/drawing/2014/main" id="{7B806BBB-9BBF-DE71-96B4-8050C6B9E6F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7358" y="-12481"/>
            <a:ext cx="12192000" cy="6858000"/>
          </a:xfrm>
          <a:prstGeom prst="rect">
            <a:avLst/>
          </a:prstGeom>
        </p:spPr>
      </p:pic>
      <p:sp>
        <p:nvSpPr>
          <p:cNvPr id="2826" name="Rectangle 2825">
            <a:extLst>
              <a:ext uri="{FF2B5EF4-FFF2-40B4-BE49-F238E27FC236}">
                <a16:creationId xmlns:a16="http://schemas.microsoft.com/office/drawing/2014/main" id="{BD7A769B-0382-C3CA-42ED-848D598C0648}"/>
              </a:ext>
            </a:extLst>
          </p:cNvPr>
          <p:cNvSpPr/>
          <p:nvPr/>
        </p:nvSpPr>
        <p:spPr>
          <a:xfrm>
            <a:off x="6391558" y="-25400"/>
            <a:ext cx="5813766" cy="6896100"/>
          </a:xfrm>
          <a:prstGeom prst="rect">
            <a:avLst/>
          </a:prstGeom>
          <a:solidFill>
            <a:srgbClr val="18181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dirty="0"/>
          </a:p>
        </p:txBody>
      </p:sp>
      <p:grpSp>
        <p:nvGrpSpPr>
          <p:cNvPr id="2833" name="Group 2832">
            <a:extLst>
              <a:ext uri="{FF2B5EF4-FFF2-40B4-BE49-F238E27FC236}">
                <a16:creationId xmlns:a16="http://schemas.microsoft.com/office/drawing/2014/main" id="{43E008AA-EE45-3567-D4EB-B8B3B8B3AD5B}"/>
              </a:ext>
            </a:extLst>
          </p:cNvPr>
          <p:cNvGrpSpPr/>
          <p:nvPr/>
        </p:nvGrpSpPr>
        <p:grpSpPr>
          <a:xfrm>
            <a:off x="6391557" y="1238013"/>
            <a:ext cx="5121062" cy="4756606"/>
            <a:chOff x="6830168" y="1599365"/>
            <a:chExt cx="3759288" cy="3491746"/>
          </a:xfrm>
        </p:grpSpPr>
        <p:sp>
          <p:nvSpPr>
            <p:cNvPr id="2830" name="!!Azure Env Box">
              <a:extLst>
                <a:ext uri="{FF2B5EF4-FFF2-40B4-BE49-F238E27FC236}">
                  <a16:creationId xmlns:a16="http://schemas.microsoft.com/office/drawing/2014/main" id="{3A28FFAE-4F61-F007-CD84-59E4660A690B}"/>
                </a:ext>
              </a:extLst>
            </p:cNvPr>
            <p:cNvSpPr/>
            <p:nvPr/>
          </p:nvSpPr>
          <p:spPr bwMode="auto">
            <a:xfrm>
              <a:off x="6944068" y="1864687"/>
              <a:ext cx="3645388" cy="322642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831" name="!!Azure Env">
              <a:extLst>
                <a:ext uri="{FF2B5EF4-FFF2-40B4-BE49-F238E27FC236}">
                  <a16:creationId xmlns:a16="http://schemas.microsoft.com/office/drawing/2014/main" id="{29F1E89C-ED0C-2423-8127-6FEFB38E6A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830168" y="1618171"/>
              <a:ext cx="403776" cy="453240"/>
            </a:xfrm>
            <a:prstGeom prst="rect">
              <a:avLst/>
            </a:prstGeom>
            <a:effectLst>
              <a:outerShdw blurRad="88900" dist="25400" dir="2700000" algn="tl" rotWithShape="0">
                <a:prstClr val="black">
                  <a:alpha val="26000"/>
                </a:prstClr>
              </a:outerShdw>
            </a:effectLst>
          </p:spPr>
        </p:pic>
        <p:sp>
          <p:nvSpPr>
            <p:cNvPr id="2832" name="!!Azure Env Text">
              <a:extLst>
                <a:ext uri="{FF2B5EF4-FFF2-40B4-BE49-F238E27FC236}">
                  <a16:creationId xmlns:a16="http://schemas.microsoft.com/office/drawing/2014/main" id="{F21CF805-D983-D722-8B6C-F5C2338AE3D2}"/>
                </a:ext>
              </a:extLst>
            </p:cNvPr>
            <p:cNvSpPr txBox="1"/>
            <p:nvPr/>
          </p:nvSpPr>
          <p:spPr>
            <a:xfrm>
              <a:off x="7292419" y="1599365"/>
              <a:ext cx="1106894" cy="22593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mn-ea"/>
                  <a:cs typeface="+mn-cs"/>
                </a:rPr>
                <a:t>default</a:t>
              </a:r>
              <a:endParaRPr kumimoji="0" lang="en-US" sz="1800" b="0" i="0" u="none" strike="noStrike" kern="1200" cap="none" spc="0" normalizeH="0" baseline="0" noProof="0" dirty="0">
                <a:ln>
                  <a:noFill/>
                </a:ln>
                <a:solidFill>
                  <a:schemeClr val="tx2"/>
                </a:solidFill>
                <a:effectLst/>
                <a:uLnTx/>
                <a:uFillTx/>
                <a:latin typeface="Segoe UI Semibold"/>
                <a:ea typeface="+mn-ea"/>
                <a:cs typeface="+mn-cs"/>
              </a:endParaRPr>
            </a:p>
          </p:txBody>
        </p:sp>
      </p:grpSp>
      <p:grpSp>
        <p:nvGrpSpPr>
          <p:cNvPr id="2881" name="Group 2880">
            <a:extLst>
              <a:ext uri="{FF2B5EF4-FFF2-40B4-BE49-F238E27FC236}">
                <a16:creationId xmlns:a16="http://schemas.microsoft.com/office/drawing/2014/main" id="{56A10CBC-6D03-8DDE-0FFF-9B7B66E3DE48}"/>
              </a:ext>
            </a:extLst>
          </p:cNvPr>
          <p:cNvGrpSpPr/>
          <p:nvPr/>
        </p:nvGrpSpPr>
        <p:grpSpPr>
          <a:xfrm>
            <a:off x="6987579" y="1863722"/>
            <a:ext cx="3880975" cy="3612620"/>
            <a:chOff x="6790176" y="1743134"/>
            <a:chExt cx="3880975" cy="3612620"/>
          </a:xfrm>
        </p:grpSpPr>
        <p:sp>
          <p:nvSpPr>
            <p:cNvPr id="2837" name="Rectangle: Rounded Corners 2836">
              <a:extLst>
                <a:ext uri="{FF2B5EF4-FFF2-40B4-BE49-F238E27FC236}">
                  <a16:creationId xmlns:a16="http://schemas.microsoft.com/office/drawing/2014/main" id="{A4912BA6-1BCE-A5A7-48A8-EE48F5EB483D}"/>
                </a:ext>
              </a:extLst>
            </p:cNvPr>
            <p:cNvSpPr/>
            <p:nvPr/>
          </p:nvSpPr>
          <p:spPr bwMode="auto">
            <a:xfrm>
              <a:off x="6967273" y="2077561"/>
              <a:ext cx="3703878" cy="3278193"/>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838" name="Group 2837">
              <a:extLst>
                <a:ext uri="{FF2B5EF4-FFF2-40B4-BE49-F238E27FC236}">
                  <a16:creationId xmlns:a16="http://schemas.microsoft.com/office/drawing/2014/main" id="{71EB0C9E-AF31-EA25-7038-8D5981BCB89C}"/>
                </a:ext>
              </a:extLst>
            </p:cNvPr>
            <p:cNvGrpSpPr/>
            <p:nvPr/>
          </p:nvGrpSpPr>
          <p:grpSpPr>
            <a:xfrm>
              <a:off x="8090302" y="3356232"/>
              <a:ext cx="1906330" cy="671478"/>
              <a:chOff x="-3893706" y="-2451331"/>
              <a:chExt cx="2209980" cy="778435"/>
            </a:xfrm>
          </p:grpSpPr>
          <p:pic>
            <p:nvPicPr>
              <p:cNvPr id="2839" name="Graphic 2838">
                <a:extLst>
                  <a:ext uri="{FF2B5EF4-FFF2-40B4-BE49-F238E27FC236}">
                    <a16:creationId xmlns:a16="http://schemas.microsoft.com/office/drawing/2014/main" id="{A231A450-1193-70E0-8844-9F41782FDFA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3893706" y="-2451331"/>
                <a:ext cx="987231" cy="778435"/>
              </a:xfrm>
              <a:prstGeom prst="rect">
                <a:avLst/>
              </a:prstGeom>
              <a:effectLst>
                <a:outerShdw blurRad="88900" dist="25400" dir="2700000" algn="tl" rotWithShape="0">
                  <a:prstClr val="black">
                    <a:alpha val="26000"/>
                  </a:prstClr>
                </a:outerShdw>
              </a:effectLst>
            </p:spPr>
          </p:pic>
          <p:sp>
            <p:nvSpPr>
              <p:cNvPr id="2840" name="TextBox 2839">
                <a:extLst>
                  <a:ext uri="{FF2B5EF4-FFF2-40B4-BE49-F238E27FC236}">
                    <a16:creationId xmlns:a16="http://schemas.microsoft.com/office/drawing/2014/main" id="{C3814479-D160-7BD8-080D-A68570B91E1D}"/>
                  </a:ext>
                </a:extLst>
              </p:cNvPr>
              <p:cNvSpPr txBox="1"/>
              <p:nvPr/>
            </p:nvSpPr>
            <p:spPr>
              <a:xfrm>
                <a:off x="-2781122" y="-2204836"/>
                <a:ext cx="1097396" cy="28544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2"/>
                    </a:solidFill>
                    <a:effectLst/>
                    <a:uLnTx/>
                    <a:uFillTx/>
                    <a:latin typeface="Segoe UI Semibold"/>
                    <a:ea typeface="+mn-ea"/>
                    <a:cs typeface="+mn-cs"/>
                  </a:rPr>
                  <a:t>demo</a:t>
                </a:r>
              </a:p>
            </p:txBody>
          </p:sp>
        </p:grpSp>
        <p:sp>
          <p:nvSpPr>
            <p:cNvPr id="2846" name="TextBox 2845">
              <a:extLst>
                <a:ext uri="{FF2B5EF4-FFF2-40B4-BE49-F238E27FC236}">
                  <a16:creationId xmlns:a16="http://schemas.microsoft.com/office/drawing/2014/main" id="{B709B58C-5BB4-CDEC-9994-50090973933C}"/>
                </a:ext>
              </a:extLst>
            </p:cNvPr>
            <p:cNvSpPr txBox="1"/>
            <p:nvPr/>
          </p:nvSpPr>
          <p:spPr>
            <a:xfrm>
              <a:off x="7449276" y="1743134"/>
              <a:ext cx="1731691"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chemeClr val="tx2"/>
                  </a:solidFill>
                  <a:effectLst/>
                  <a:uLnTx/>
                  <a:uFillTx/>
                  <a:latin typeface="Segoe UI Semibold"/>
                  <a:ea typeface="+mn-ea"/>
                  <a:cs typeface="+mn-cs"/>
                </a:rPr>
                <a:t>swetugg</a:t>
              </a: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-demo</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2847" name="Graphic 2846">
              <a:extLst>
                <a:ext uri="{FF2B5EF4-FFF2-40B4-BE49-F238E27FC236}">
                  <a16:creationId xmlns:a16="http://schemas.microsoft.com/office/drawing/2014/main" id="{430879EB-CC99-A0DB-4E9B-81FA52774B7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6790176" y="1799420"/>
              <a:ext cx="574208" cy="492366"/>
            </a:xfrm>
            <a:prstGeom prst="rect">
              <a:avLst/>
            </a:prstGeom>
            <a:effectLst>
              <a:outerShdw blurRad="88900" dist="25400" dir="2700000" algn="tl" rotWithShape="0">
                <a:prstClr val="black">
                  <a:alpha val="26000"/>
                </a:prstClr>
              </a:outerShdw>
            </a:effectLst>
          </p:spPr>
        </p:pic>
      </p:grpSp>
      <p:grpSp>
        <p:nvGrpSpPr>
          <p:cNvPr id="2912" name="Group 2911">
            <a:extLst>
              <a:ext uri="{FF2B5EF4-FFF2-40B4-BE49-F238E27FC236}">
                <a16:creationId xmlns:a16="http://schemas.microsoft.com/office/drawing/2014/main" id="{9394ACF7-EF44-51CC-D18B-DC4336A5788A}"/>
              </a:ext>
            </a:extLst>
          </p:cNvPr>
          <p:cNvGrpSpPr/>
          <p:nvPr/>
        </p:nvGrpSpPr>
        <p:grpSpPr>
          <a:xfrm>
            <a:off x="6096000" y="672520"/>
            <a:ext cx="5758593" cy="5880680"/>
            <a:chOff x="6096000" y="520120"/>
            <a:chExt cx="5758593" cy="5880680"/>
          </a:xfrm>
        </p:grpSpPr>
        <p:sp>
          <p:nvSpPr>
            <p:cNvPr id="2888" name="!!Azure Env Box">
              <a:extLst>
                <a:ext uri="{FF2B5EF4-FFF2-40B4-BE49-F238E27FC236}">
                  <a16:creationId xmlns:a16="http://schemas.microsoft.com/office/drawing/2014/main" id="{5B12DE1E-7930-806C-0B7A-C66C84A3C146}"/>
                </a:ext>
              </a:extLst>
            </p:cNvPr>
            <p:cNvSpPr/>
            <p:nvPr/>
          </p:nvSpPr>
          <p:spPr bwMode="auto">
            <a:xfrm>
              <a:off x="6096000" y="903959"/>
              <a:ext cx="5758593" cy="5496841"/>
            </a:xfrm>
            <a:prstGeom prst="roundRect">
              <a:avLst>
                <a:gd name="adj" fmla="val 3472"/>
              </a:avLst>
            </a:prstGeom>
            <a:noFill/>
            <a:ln w="38100">
              <a:solidFill>
                <a:srgbClr val="FFFF00"/>
              </a:solidFill>
              <a:prstDash val="dash"/>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08" name="!!Azure Env Text">
              <a:extLst>
                <a:ext uri="{FF2B5EF4-FFF2-40B4-BE49-F238E27FC236}">
                  <a16:creationId xmlns:a16="http://schemas.microsoft.com/office/drawing/2014/main" id="{F0B3D372-F9F3-BE7C-33F2-A9445D1698CB}"/>
                </a:ext>
              </a:extLst>
            </p:cNvPr>
            <p:cNvSpPr txBox="1"/>
            <p:nvPr/>
          </p:nvSpPr>
          <p:spPr>
            <a:xfrm>
              <a:off x="6261599" y="520120"/>
              <a:ext cx="2366188"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default (workspace)</a:t>
              </a:r>
            </a:p>
          </p:txBody>
        </p:sp>
      </p:grpSp>
      <p:grpSp>
        <p:nvGrpSpPr>
          <p:cNvPr id="2911" name="Group 2910">
            <a:extLst>
              <a:ext uri="{FF2B5EF4-FFF2-40B4-BE49-F238E27FC236}">
                <a16:creationId xmlns:a16="http://schemas.microsoft.com/office/drawing/2014/main" id="{F8DFB155-400A-5C7D-A21E-58FB40562623}"/>
              </a:ext>
            </a:extLst>
          </p:cNvPr>
          <p:cNvGrpSpPr/>
          <p:nvPr/>
        </p:nvGrpSpPr>
        <p:grpSpPr>
          <a:xfrm>
            <a:off x="4178300" y="2166191"/>
            <a:ext cx="8356600" cy="3177542"/>
            <a:chOff x="4178300" y="2013791"/>
            <a:chExt cx="8356600" cy="3177542"/>
          </a:xfrm>
        </p:grpSpPr>
        <p:sp>
          <p:nvSpPr>
            <p:cNvPr id="2907" name="!!Azure Env Box">
              <a:extLst>
                <a:ext uri="{FF2B5EF4-FFF2-40B4-BE49-F238E27FC236}">
                  <a16:creationId xmlns:a16="http://schemas.microsoft.com/office/drawing/2014/main" id="{E2C8CA6E-E615-D2AD-A585-F4395D1E4431}"/>
                </a:ext>
              </a:extLst>
            </p:cNvPr>
            <p:cNvSpPr/>
            <p:nvPr/>
          </p:nvSpPr>
          <p:spPr bwMode="auto">
            <a:xfrm>
              <a:off x="4178300" y="2374900"/>
              <a:ext cx="8356600" cy="2816433"/>
            </a:xfrm>
            <a:prstGeom prst="roundRect">
              <a:avLst>
                <a:gd name="adj" fmla="val 3472"/>
              </a:avLst>
            </a:prstGeom>
            <a:noFill/>
            <a:ln w="38100">
              <a:solidFill>
                <a:schemeClr val="bg1">
                  <a:lumMod val="75000"/>
                  <a:lumOff val="25000"/>
                </a:schemeClr>
              </a:solidFill>
              <a:prstDash val="dash"/>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10" name="!!Azure Env Text">
              <a:extLst>
                <a:ext uri="{FF2B5EF4-FFF2-40B4-BE49-F238E27FC236}">
                  <a16:creationId xmlns:a16="http://schemas.microsoft.com/office/drawing/2014/main" id="{5C4390E0-8696-8C1A-27C3-E9A5DFF42853}"/>
                </a:ext>
              </a:extLst>
            </p:cNvPr>
            <p:cNvSpPr txBox="1"/>
            <p:nvPr/>
          </p:nvSpPr>
          <p:spPr>
            <a:xfrm>
              <a:off x="4279417" y="2013791"/>
              <a:ext cx="2366188"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chemeClr val="tx2"/>
                  </a:solidFill>
                  <a:effectLst/>
                  <a:uLnTx/>
                  <a:uFillTx/>
                  <a:latin typeface="Segoe UI Semibold"/>
                  <a:ea typeface="+mn-ea"/>
                  <a:cs typeface="+mn-cs"/>
                </a:rPr>
                <a:t>swetugg</a:t>
              </a: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 (group)</a:t>
              </a:r>
            </a:p>
          </p:txBody>
        </p:sp>
      </p:grpSp>
      <p:pic>
        <p:nvPicPr>
          <p:cNvPr id="2835" name="Graphic 2834">
            <a:extLst>
              <a:ext uri="{FF2B5EF4-FFF2-40B4-BE49-F238E27FC236}">
                <a16:creationId xmlns:a16="http://schemas.microsoft.com/office/drawing/2014/main" id="{707B66C0-384B-DAA8-280D-EB0B8178150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312711" y="2088877"/>
            <a:ext cx="3556432" cy="3433804"/>
          </a:xfrm>
          <a:prstGeom prst="rect">
            <a:avLst/>
          </a:prstGeom>
        </p:spPr>
      </p:pic>
      <p:grpSp>
        <p:nvGrpSpPr>
          <p:cNvPr id="2925" name="Group 2924">
            <a:extLst>
              <a:ext uri="{FF2B5EF4-FFF2-40B4-BE49-F238E27FC236}">
                <a16:creationId xmlns:a16="http://schemas.microsoft.com/office/drawing/2014/main" id="{68759F9E-88AA-CF35-04FD-2F009365F417}"/>
              </a:ext>
            </a:extLst>
          </p:cNvPr>
          <p:cNvGrpSpPr/>
          <p:nvPr/>
        </p:nvGrpSpPr>
        <p:grpSpPr>
          <a:xfrm>
            <a:off x="3780896" y="5866940"/>
            <a:ext cx="2188080" cy="584640"/>
            <a:chOff x="3390260" y="5866940"/>
            <a:chExt cx="2188080" cy="584640"/>
          </a:xfrm>
        </p:grpSpPr>
        <mc:AlternateContent xmlns:mc="http://schemas.openxmlformats.org/markup-compatibility/2006" xmlns:p14="http://schemas.microsoft.com/office/powerpoint/2010/main">
          <mc:Choice Requires="p14">
            <p:contentPart p14:bwMode="auto" r:id="rId17">
              <p14:nvContentPartPr>
                <p14:cNvPr id="2923" name="Ink 2922">
                  <a:extLst>
                    <a:ext uri="{FF2B5EF4-FFF2-40B4-BE49-F238E27FC236}">
                      <a16:creationId xmlns:a16="http://schemas.microsoft.com/office/drawing/2014/main" id="{DA853440-A4D6-D058-D639-840689E19AAE}"/>
                    </a:ext>
                  </a:extLst>
                </p14:cNvPr>
                <p14:cNvContentPartPr/>
                <p14:nvPr/>
              </p14:nvContentPartPr>
              <p14:xfrm>
                <a:off x="3390260" y="6126860"/>
                <a:ext cx="1905480" cy="324720"/>
              </p14:xfrm>
            </p:contentPart>
          </mc:Choice>
          <mc:Fallback xmlns="">
            <p:pic>
              <p:nvPicPr>
                <p:cNvPr id="2923" name="Ink 2922">
                  <a:extLst>
                    <a:ext uri="{FF2B5EF4-FFF2-40B4-BE49-F238E27FC236}">
                      <a16:creationId xmlns:a16="http://schemas.microsoft.com/office/drawing/2014/main" id="{DA853440-A4D6-D058-D639-840689E19AAE}"/>
                    </a:ext>
                  </a:extLst>
                </p:cNvPr>
                <p:cNvPicPr/>
                <p:nvPr/>
              </p:nvPicPr>
              <p:blipFill>
                <a:blip r:embed="rId23"/>
                <a:stretch>
                  <a:fillRect/>
                </a:stretch>
              </p:blipFill>
              <p:spPr>
                <a:xfrm>
                  <a:off x="3372620" y="6109220"/>
                  <a:ext cx="194112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24" name="Ink 2923">
                  <a:extLst>
                    <a:ext uri="{FF2B5EF4-FFF2-40B4-BE49-F238E27FC236}">
                      <a16:creationId xmlns:a16="http://schemas.microsoft.com/office/drawing/2014/main" id="{2B06ADB7-8E11-0DE5-0FD8-975976A8E4B6}"/>
                    </a:ext>
                  </a:extLst>
                </p14:cNvPr>
                <p14:cNvContentPartPr/>
                <p14:nvPr/>
              </p14:nvContentPartPr>
              <p14:xfrm>
                <a:off x="5092340" y="5866940"/>
                <a:ext cx="486000" cy="507600"/>
              </p14:xfrm>
            </p:contentPart>
          </mc:Choice>
          <mc:Fallback xmlns="">
            <p:pic>
              <p:nvPicPr>
                <p:cNvPr id="2924" name="Ink 2923">
                  <a:extLst>
                    <a:ext uri="{FF2B5EF4-FFF2-40B4-BE49-F238E27FC236}">
                      <a16:creationId xmlns:a16="http://schemas.microsoft.com/office/drawing/2014/main" id="{2B06ADB7-8E11-0DE5-0FD8-975976A8E4B6}"/>
                    </a:ext>
                  </a:extLst>
                </p:cNvPr>
                <p:cNvPicPr/>
                <p:nvPr/>
              </p:nvPicPr>
              <p:blipFill>
                <a:blip r:embed="rId25"/>
                <a:stretch>
                  <a:fillRect/>
                </a:stretch>
              </p:blipFill>
              <p:spPr>
                <a:xfrm>
                  <a:off x="5074700" y="5849300"/>
                  <a:ext cx="521640" cy="543240"/>
                </a:xfrm>
                <a:prstGeom prst="rect">
                  <a:avLst/>
                </a:prstGeom>
              </p:spPr>
            </p:pic>
          </mc:Fallback>
        </mc:AlternateContent>
      </p:grpSp>
      <p:grpSp>
        <p:nvGrpSpPr>
          <p:cNvPr id="2950" name="Group 2949">
            <a:extLst>
              <a:ext uri="{FF2B5EF4-FFF2-40B4-BE49-F238E27FC236}">
                <a16:creationId xmlns:a16="http://schemas.microsoft.com/office/drawing/2014/main" id="{460357A9-9B5F-7D52-D2C3-22EF9F4AB06A}"/>
              </a:ext>
            </a:extLst>
          </p:cNvPr>
          <p:cNvGrpSpPr/>
          <p:nvPr/>
        </p:nvGrpSpPr>
        <p:grpSpPr>
          <a:xfrm>
            <a:off x="3946136" y="5622860"/>
            <a:ext cx="1095120" cy="484200"/>
            <a:chOff x="3555500" y="5622860"/>
            <a:chExt cx="1095120" cy="484200"/>
          </a:xfrm>
        </p:grpSpPr>
        <mc:AlternateContent xmlns:mc="http://schemas.openxmlformats.org/markup-compatibility/2006" xmlns:p14="http://schemas.microsoft.com/office/powerpoint/2010/main">
          <mc:Choice Requires="p14">
            <p:contentPart p14:bwMode="auto" r:id="rId26">
              <p14:nvContentPartPr>
                <p14:cNvPr id="2943" name="Ink 2942">
                  <a:extLst>
                    <a:ext uri="{FF2B5EF4-FFF2-40B4-BE49-F238E27FC236}">
                      <a16:creationId xmlns:a16="http://schemas.microsoft.com/office/drawing/2014/main" id="{5AD497DA-2618-B7D2-9C87-1B3066C84733}"/>
                    </a:ext>
                  </a:extLst>
                </p14:cNvPr>
                <p14:cNvContentPartPr/>
                <p14:nvPr/>
              </p14:nvContentPartPr>
              <p14:xfrm>
                <a:off x="3555500" y="5766140"/>
                <a:ext cx="268920" cy="340920"/>
              </p14:xfrm>
            </p:contentPart>
          </mc:Choice>
          <mc:Fallback xmlns="">
            <p:pic>
              <p:nvPicPr>
                <p:cNvPr id="2943" name="Ink 2942">
                  <a:extLst>
                    <a:ext uri="{FF2B5EF4-FFF2-40B4-BE49-F238E27FC236}">
                      <a16:creationId xmlns:a16="http://schemas.microsoft.com/office/drawing/2014/main" id="{5AD497DA-2618-B7D2-9C87-1B3066C84733}"/>
                    </a:ext>
                  </a:extLst>
                </p:cNvPr>
                <p:cNvPicPr/>
                <p:nvPr/>
              </p:nvPicPr>
              <p:blipFill>
                <a:blip r:embed="rId27"/>
                <a:stretch>
                  <a:fillRect/>
                </a:stretch>
              </p:blipFill>
              <p:spPr>
                <a:xfrm>
                  <a:off x="3537500" y="5748500"/>
                  <a:ext cx="30456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44" name="Ink 2943">
                  <a:extLst>
                    <a:ext uri="{FF2B5EF4-FFF2-40B4-BE49-F238E27FC236}">
                      <a16:creationId xmlns:a16="http://schemas.microsoft.com/office/drawing/2014/main" id="{98DD5956-9B48-F96B-99B4-DD6AE4572A09}"/>
                    </a:ext>
                  </a:extLst>
                </p14:cNvPr>
                <p14:cNvContentPartPr/>
                <p14:nvPr/>
              </p14:nvContentPartPr>
              <p14:xfrm>
                <a:off x="4024220" y="5692700"/>
                <a:ext cx="233640" cy="329400"/>
              </p14:xfrm>
            </p:contentPart>
          </mc:Choice>
          <mc:Fallback xmlns="">
            <p:pic>
              <p:nvPicPr>
                <p:cNvPr id="2944" name="Ink 2943">
                  <a:extLst>
                    <a:ext uri="{FF2B5EF4-FFF2-40B4-BE49-F238E27FC236}">
                      <a16:creationId xmlns:a16="http://schemas.microsoft.com/office/drawing/2014/main" id="{98DD5956-9B48-F96B-99B4-DD6AE4572A09}"/>
                    </a:ext>
                  </a:extLst>
                </p:cNvPr>
                <p:cNvPicPr/>
                <p:nvPr/>
              </p:nvPicPr>
              <p:blipFill>
                <a:blip r:embed="rId29"/>
                <a:stretch>
                  <a:fillRect/>
                </a:stretch>
              </p:blipFill>
              <p:spPr>
                <a:xfrm>
                  <a:off x="4006580" y="5674700"/>
                  <a:ext cx="26928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49" name="Ink 2948">
                  <a:extLst>
                    <a:ext uri="{FF2B5EF4-FFF2-40B4-BE49-F238E27FC236}">
                      <a16:creationId xmlns:a16="http://schemas.microsoft.com/office/drawing/2014/main" id="{3BD82E29-166C-E773-7558-81D5314C1E1C}"/>
                    </a:ext>
                  </a:extLst>
                </p14:cNvPr>
                <p14:cNvContentPartPr/>
                <p14:nvPr/>
              </p14:nvContentPartPr>
              <p14:xfrm>
                <a:off x="4405460" y="5622860"/>
                <a:ext cx="245160" cy="396720"/>
              </p14:xfrm>
            </p:contentPart>
          </mc:Choice>
          <mc:Fallback xmlns="">
            <p:pic>
              <p:nvPicPr>
                <p:cNvPr id="2949" name="Ink 2948">
                  <a:extLst>
                    <a:ext uri="{FF2B5EF4-FFF2-40B4-BE49-F238E27FC236}">
                      <a16:creationId xmlns:a16="http://schemas.microsoft.com/office/drawing/2014/main" id="{3BD82E29-166C-E773-7558-81D5314C1E1C}"/>
                    </a:ext>
                  </a:extLst>
                </p:cNvPr>
                <p:cNvPicPr/>
                <p:nvPr/>
              </p:nvPicPr>
              <p:blipFill>
                <a:blip r:embed="rId31"/>
                <a:stretch>
                  <a:fillRect/>
                </a:stretch>
              </p:blipFill>
              <p:spPr>
                <a:xfrm>
                  <a:off x="4387820" y="5605220"/>
                  <a:ext cx="280800" cy="432360"/>
                </a:xfrm>
                <a:prstGeom prst="rect">
                  <a:avLst/>
                </a:prstGeom>
              </p:spPr>
            </p:pic>
          </mc:Fallback>
        </mc:AlternateContent>
      </p:grpSp>
    </p:spTree>
    <p:extLst>
      <p:ext uri="{BB962C8B-B14F-4D97-AF65-F5344CB8AC3E}">
        <p14:creationId xmlns:p14="http://schemas.microsoft.com/office/powerpoint/2010/main" val="12278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134"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1000" fill="hold"/>
                                        <p:tgtEl>
                                          <p:spTgt spid="2835"/>
                                        </p:tgtEl>
                                      </p:cBhvr>
                                      <p:by x="25000" y="25000"/>
                                    </p:animScale>
                                  </p:childTnLst>
                                </p:cTn>
                              </p:par>
                              <p:par>
                                <p:cTn id="11" presetID="42" presetClass="path" presetSubtype="0" accel="50000" decel="50000" fill="hold" nodeType="withEffect">
                                  <p:stCondLst>
                                    <p:cond delay="0"/>
                                  </p:stCondLst>
                                  <p:childTnLst>
                                    <p:animMotion origin="layout" path="M -2.91667E-6 -1.11111E-6 L -0.20494 0.31412 " pathEditMode="relative" rAng="0" ptsTypes="AA">
                                      <p:cBhvr>
                                        <p:cTn id="12" dur="1000" fill="hold"/>
                                        <p:tgtEl>
                                          <p:spTgt spid="2835"/>
                                        </p:tgtEl>
                                        <p:attrNameLst>
                                          <p:attrName>ppt_x</p:attrName>
                                          <p:attrName>ppt_y</p:attrName>
                                        </p:attrNameLst>
                                      </p:cBhvr>
                                      <p:rCtr x="-10247" y="15694"/>
                                    </p:animMotion>
                                  </p:childTnLst>
                                </p:cTn>
                              </p:par>
                              <p:par>
                                <p:cTn id="13" presetID="10" presetClass="entr" presetSubtype="0" fill="hold" nodeType="withEffect">
                                  <p:stCondLst>
                                    <p:cond delay="500"/>
                                  </p:stCondLst>
                                  <p:childTnLst>
                                    <p:set>
                                      <p:cBhvr>
                                        <p:cTn id="14" dur="1" fill="hold">
                                          <p:stCondLst>
                                            <p:cond delay="0"/>
                                          </p:stCondLst>
                                        </p:cTn>
                                        <p:tgtEl>
                                          <p:spTgt spid="2833"/>
                                        </p:tgtEl>
                                        <p:attrNameLst>
                                          <p:attrName>style.visibility</p:attrName>
                                        </p:attrNameLst>
                                      </p:cBhvr>
                                      <p:to>
                                        <p:strVal val="visible"/>
                                      </p:to>
                                    </p:set>
                                    <p:animEffect transition="in" filter="fade">
                                      <p:cBhvr>
                                        <p:cTn id="15" dur="500"/>
                                        <p:tgtEl>
                                          <p:spTgt spid="2833"/>
                                        </p:tgtEl>
                                      </p:cBhvr>
                                    </p:animEffect>
                                  </p:childTnLst>
                                </p:cTn>
                              </p:par>
                            </p:childTnLst>
                          </p:cTn>
                        </p:par>
                      </p:childTnLst>
                    </p:cTn>
                  </p:par>
                  <p:par>
                    <p:cTn id="16" fill="hold">
                      <p:stCondLst>
                        <p:cond delay="indefinite"/>
                      </p:stCondLst>
                      <p:childTnLst>
                        <p:par>
                          <p:cTn id="17" fill="hold">
                            <p:stCondLst>
                              <p:cond delay="0"/>
                            </p:stCondLst>
                            <p:childTnLst>
                              <p:par>
                                <p:cTn id="18" presetID="63" presetClass="entr" presetSubtype="0" fill="hold" nodeType="clickEffect">
                                  <p:stCondLst>
                                    <p:cond delay="0"/>
                                  </p:stCondLst>
                                  <p:childTnLst>
                                    <p:set>
                                      <p:cBhvr>
                                        <p:cTn id="19" dur="1" fill="hold">
                                          <p:stCondLst>
                                            <p:cond delay="0"/>
                                          </p:stCondLst>
                                        </p:cTn>
                                        <p:tgtEl>
                                          <p:spTgt spid="2925"/>
                                        </p:tgtEl>
                                        <p:attrNameLst>
                                          <p:attrName>style.visibility</p:attrName>
                                        </p:attrNameLst>
                                      </p:cBhvr>
                                      <p:to>
                                        <p:strVal val="visible"/>
                                      </p:to>
                                    </p:set>
                                    <p:anim calcmode="lin" valueType="num">
                                      <p:cBhvr>
                                        <p:cTn id="20" dur="1000" fill="hold"/>
                                        <p:tgtEl>
                                          <p:spTgt spid="2925"/>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500"/>
                                  </p:stCondLst>
                                  <p:childTnLst>
                                    <p:set>
                                      <p:cBhvr>
                                        <p:cTn id="22" dur="1" fill="hold">
                                          <p:stCondLst>
                                            <p:cond delay="0"/>
                                          </p:stCondLst>
                                        </p:cTn>
                                        <p:tgtEl>
                                          <p:spTgt spid="2950"/>
                                        </p:tgtEl>
                                        <p:attrNameLst>
                                          <p:attrName>style.visibility</p:attrName>
                                        </p:attrNameLst>
                                      </p:cBhvr>
                                      <p:to>
                                        <p:strVal val="visible"/>
                                      </p:to>
                                    </p:set>
                                    <p:anim calcmode="lin" valueType="num">
                                      <p:cBhvr>
                                        <p:cTn id="23" dur="1000" fill="hold"/>
                                        <p:tgtEl>
                                          <p:spTgt spid="2950"/>
                                        </p:tgtEl>
                                        <p:attrNameLst>
                                          <p:attrName>drawProgress</p:attrName>
                                        </p:attrNameLst>
                                      </p:cBhvr>
                                      <p:tavLst>
                                        <p:tav tm="0">
                                          <p:val>
                                            <p:fltVal val="0"/>
                                          </p:val>
                                        </p:tav>
                                        <p:tav tm="100000">
                                          <p:val>
                                            <p:fltVal val="1"/>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2925"/>
                                        </p:tgtEl>
                                      </p:cBhvr>
                                    </p:animEffect>
                                    <p:set>
                                      <p:cBhvr>
                                        <p:cTn id="28" dur="1" fill="hold">
                                          <p:stCondLst>
                                            <p:cond delay="499"/>
                                          </p:stCondLst>
                                        </p:cTn>
                                        <p:tgtEl>
                                          <p:spTgt spid="292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950"/>
                                        </p:tgtEl>
                                      </p:cBhvr>
                                    </p:animEffect>
                                    <p:set>
                                      <p:cBhvr>
                                        <p:cTn id="31" dur="1" fill="hold">
                                          <p:stCondLst>
                                            <p:cond delay="499"/>
                                          </p:stCondLst>
                                        </p:cTn>
                                        <p:tgtEl>
                                          <p:spTgt spid="295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md type="call" cmd="stop">
                                      <p:cBhvr>
                                        <p:cTn id="37" dur="1">
                                          <p:stCondLst>
                                            <p:cond delay="499"/>
                                          </p:stCondLst>
                                        </p:cTn>
                                        <p:tgtEl>
                                          <p:spTgt spid="3"/>
                                        </p:tgtEl>
                                      </p:cBhvr>
                                    </p:cmd>
                                  </p:childTnLst>
                                </p:cTn>
                              </p:par>
                            </p:childTnLst>
                          </p:cTn>
                        </p:par>
                      </p:childTnLst>
                    </p:cTn>
                  </p:par>
                  <p:par>
                    <p:cTn id="38" fill="hold">
                      <p:stCondLst>
                        <p:cond delay="indefinite"/>
                      </p:stCondLst>
                      <p:childTnLst>
                        <p:par>
                          <p:cTn id="39" fill="hold">
                            <p:stCondLst>
                              <p:cond delay="0"/>
                            </p:stCondLst>
                            <p:childTnLst>
                              <p:par>
                                <p:cTn id="40" presetID="1" presetClass="mediacall" presetSubtype="0" fill="hold" nodeType="clickEffect">
                                  <p:stCondLst>
                                    <p:cond delay="0"/>
                                  </p:stCondLst>
                                  <p:childTnLst>
                                    <p:cmd type="call" cmd="playFrom(0.0)">
                                      <p:cBhvr>
                                        <p:cTn id="41" dur="29484" fill="hold"/>
                                        <p:tgtEl>
                                          <p:spTgt spid="2"/>
                                        </p:tgtEl>
                                      </p:cBhvr>
                                    </p:cmd>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881"/>
                                        </p:tgtEl>
                                        <p:attrNameLst>
                                          <p:attrName>style.visibility</p:attrName>
                                        </p:attrNameLst>
                                      </p:cBhvr>
                                      <p:to>
                                        <p:strVal val="visible"/>
                                      </p:to>
                                    </p:set>
                                    <p:animEffect transition="in" filter="fade">
                                      <p:cBhvr>
                                        <p:cTn id="46" dur="500"/>
                                        <p:tgtEl>
                                          <p:spTgt spid="288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912"/>
                                        </p:tgtEl>
                                        <p:attrNameLst>
                                          <p:attrName>style.visibility</p:attrName>
                                        </p:attrNameLst>
                                      </p:cBhvr>
                                      <p:to>
                                        <p:strVal val="visible"/>
                                      </p:to>
                                    </p:set>
                                    <p:animEffect transition="in" filter="fade">
                                      <p:cBhvr>
                                        <p:cTn id="51" dur="500"/>
                                        <p:tgtEl>
                                          <p:spTgt spid="291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911"/>
                                        </p:tgtEl>
                                        <p:attrNameLst>
                                          <p:attrName>style.visibility</p:attrName>
                                        </p:attrNameLst>
                                      </p:cBhvr>
                                      <p:to>
                                        <p:strVal val="visible"/>
                                      </p:to>
                                    </p:set>
                                    <p:animEffect transition="in" filter="fade">
                                      <p:cBhvr>
                                        <p:cTn id="56" dur="500"/>
                                        <p:tgtEl>
                                          <p:spTgt spid="29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7" fill="hold" display="0">
                  <p:stCondLst>
                    <p:cond delay="indefinite"/>
                  </p:stCondLst>
                </p:cTn>
                <p:tgtEl>
                  <p:spTgt spid="2"/>
                </p:tgtEl>
              </p:cMediaNode>
            </p:video>
            <p:video>
              <p:cMediaNode vol="80000">
                <p:cTn id="58" fill="hold" display="0">
                  <p:stCondLst>
                    <p:cond delay="indefinite"/>
                  </p:st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pic>
        <p:nvPicPr>
          <p:cNvPr id="4" name="Picture 2">
            <a:extLst>
              <a:ext uri="{FF2B5EF4-FFF2-40B4-BE49-F238E27FC236}">
                <a16:creationId xmlns:a16="http://schemas.microsoft.com/office/drawing/2014/main" id="{DE7AAB14-942D-FFCC-4354-7EF30C98E428}"/>
              </a:ext>
            </a:extLst>
          </p:cNvPr>
          <p:cNvPicPr>
            <a:picLocks noChangeAspect="1" noChangeArrowheads="1"/>
          </p:cNvPicPr>
          <p:nvPr/>
        </p:nvPicPr>
        <p:blipFill>
          <a:blip r:embed="rId3"/>
          <a:srcRect/>
          <a:stretch/>
        </p:blipFill>
        <p:spPr bwMode="auto">
          <a:xfrm>
            <a:off x="426244" y="304026"/>
            <a:ext cx="1244078" cy="1244078"/>
          </a:xfrm>
          <a:prstGeom prst="rect">
            <a:avLst/>
          </a:prstGeom>
          <a:noFill/>
          <a:extLst>
            <a:ext uri="{909E8E84-426E-40DD-AFC4-6F175D3DCCD1}">
              <a14:hiddenFill xmlns:a14="http://schemas.microsoft.com/office/drawing/2010/main">
                <a:solidFill>
                  <a:srgbClr val="FFFFFF"/>
                </a:solidFill>
              </a14:hiddenFill>
            </a:ext>
          </a:extLst>
        </p:spPr>
      </p:pic>
      <p:sp>
        <p:nvSpPr>
          <p:cNvPr id="2844" name="Google Shape;2844;p26"/>
          <p:cNvSpPr txBox="1">
            <a:spLocks noGrp="1"/>
          </p:cNvSpPr>
          <p:nvPr>
            <p:ph type="title"/>
          </p:nvPr>
        </p:nvSpPr>
        <p:spPr>
          <a:xfrm>
            <a:off x="1670322" y="740757"/>
            <a:ext cx="9341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Bicep for Radius</a:t>
            </a:r>
            <a:endParaRPr dirty="0"/>
          </a:p>
        </p:txBody>
      </p:sp>
      <p:pic>
        <p:nvPicPr>
          <p:cNvPr id="3" name="Picture 2">
            <a:extLst>
              <a:ext uri="{FF2B5EF4-FFF2-40B4-BE49-F238E27FC236}">
                <a16:creationId xmlns:a16="http://schemas.microsoft.com/office/drawing/2014/main" id="{66365090-09B6-4829-413A-B01EEE257804}"/>
              </a:ext>
            </a:extLst>
          </p:cNvPr>
          <p:cNvPicPr>
            <a:picLocks noChangeAspect="1"/>
          </p:cNvPicPr>
          <p:nvPr/>
        </p:nvPicPr>
        <p:blipFill>
          <a:blip r:embed="rId4"/>
          <a:stretch>
            <a:fillRect/>
          </a:stretch>
        </p:blipFill>
        <p:spPr>
          <a:xfrm>
            <a:off x="-3394603" y="-12700"/>
            <a:ext cx="18981206" cy="2159000"/>
          </a:xfrm>
          <a:prstGeom prst="rect">
            <a:avLst/>
          </a:prstGeom>
        </p:spPr>
      </p:pic>
      <p:grpSp>
        <p:nvGrpSpPr>
          <p:cNvPr id="2818" name="Group 2817">
            <a:extLst>
              <a:ext uri="{FF2B5EF4-FFF2-40B4-BE49-F238E27FC236}">
                <a16:creationId xmlns:a16="http://schemas.microsoft.com/office/drawing/2014/main" id="{12A85241-4A81-E3F0-9197-ACC0AC8A1F23}"/>
              </a:ext>
            </a:extLst>
          </p:cNvPr>
          <p:cNvGrpSpPr/>
          <p:nvPr/>
        </p:nvGrpSpPr>
        <p:grpSpPr>
          <a:xfrm>
            <a:off x="5404861" y="5415640"/>
            <a:ext cx="1584382" cy="1334616"/>
            <a:chOff x="5404861" y="5194783"/>
            <a:chExt cx="1584382" cy="1334616"/>
          </a:xfrm>
        </p:grpSpPr>
        <p:pic>
          <p:nvPicPr>
            <p:cNvPr id="14" name="Graphic 13">
              <a:extLst>
                <a:ext uri="{FF2B5EF4-FFF2-40B4-BE49-F238E27FC236}">
                  <a16:creationId xmlns:a16="http://schemas.microsoft.com/office/drawing/2014/main" id="{2BF2C5B0-C180-AE24-323D-C25E5114B0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404861" y="5194783"/>
              <a:ext cx="1382278" cy="1334616"/>
            </a:xfrm>
            <a:prstGeom prst="rect">
              <a:avLst/>
            </a:prstGeom>
          </p:spPr>
        </p:pic>
        <p:grpSp>
          <p:nvGrpSpPr>
            <p:cNvPr id="20" name="Group 19">
              <a:extLst>
                <a:ext uri="{FF2B5EF4-FFF2-40B4-BE49-F238E27FC236}">
                  <a16:creationId xmlns:a16="http://schemas.microsoft.com/office/drawing/2014/main" id="{8C2AEF2B-F2B0-8EAC-C87D-CD665D895E10}"/>
                </a:ext>
              </a:extLst>
            </p:cNvPr>
            <p:cNvGrpSpPr/>
            <p:nvPr/>
          </p:nvGrpSpPr>
          <p:grpSpPr>
            <a:xfrm>
              <a:off x="6291849" y="5230409"/>
              <a:ext cx="697394" cy="697426"/>
              <a:chOff x="-596533" y="4236074"/>
              <a:chExt cx="1192313" cy="1192367"/>
            </a:xfrm>
          </p:grpSpPr>
          <p:sp>
            <p:nvSpPr>
              <p:cNvPr id="21" name="Freeform: Shape 20">
                <a:extLst>
                  <a:ext uri="{FF2B5EF4-FFF2-40B4-BE49-F238E27FC236}">
                    <a16:creationId xmlns:a16="http://schemas.microsoft.com/office/drawing/2014/main" id="{39DFB96A-5BD8-7A02-E072-0AB5B16F1B69}"/>
                  </a:ext>
                </a:extLst>
              </p:cNvPr>
              <p:cNvSpPr/>
              <p:nvPr/>
            </p:nvSpPr>
            <p:spPr>
              <a:xfrm>
                <a:off x="-596533" y="4236101"/>
                <a:ext cx="1192313" cy="1192340"/>
              </a:xfrm>
              <a:custGeom>
                <a:avLst/>
                <a:gdLst>
                  <a:gd name="connsiteX0" fmla="*/ 1192314 w 1192313"/>
                  <a:gd name="connsiteY0" fmla="*/ 596130 h 1192340"/>
                  <a:gd name="connsiteX1" fmla="*/ 1025559 w 1192313"/>
                  <a:gd name="connsiteY1" fmla="*/ 182822 h 1192340"/>
                  <a:gd name="connsiteX2" fmla="*/ 710808 w 1192313"/>
                  <a:gd name="connsiteY2" fmla="*/ 523679 h 1192340"/>
                  <a:gd name="connsiteX3" fmla="*/ 695898 w 1192313"/>
                  <a:gd name="connsiteY3" fmla="*/ 688227 h 1192340"/>
                  <a:gd name="connsiteX4" fmla="*/ 504086 w 1192313"/>
                  <a:gd name="connsiteY4" fmla="*/ 695871 h 1192340"/>
                  <a:gd name="connsiteX5" fmla="*/ 496443 w 1192313"/>
                  <a:gd name="connsiteY5" fmla="*/ 504060 h 1192340"/>
                  <a:gd name="connsiteX6" fmla="*/ 656389 w 1192313"/>
                  <a:gd name="connsiteY6" fmla="*/ 474563 h 1192340"/>
                  <a:gd name="connsiteX7" fmla="*/ 971625 w 1192313"/>
                  <a:gd name="connsiteY7" fmla="*/ 133194 h 1192340"/>
                  <a:gd name="connsiteX8" fmla="*/ 635854 w 1192313"/>
                  <a:gd name="connsiteY8" fmla="*/ 1453 h 1192340"/>
                  <a:gd name="connsiteX9" fmla="*/ 636069 w 1192313"/>
                  <a:gd name="connsiteY9" fmla="*/ 1373 h 1192340"/>
                  <a:gd name="connsiteX10" fmla="*/ 632920 w 1192313"/>
                  <a:gd name="connsiteY10" fmla="*/ 1265 h 1192340"/>
                  <a:gd name="connsiteX11" fmla="*/ 596157 w 1192313"/>
                  <a:gd name="connsiteY11" fmla="*/ 0 h 1192340"/>
                  <a:gd name="connsiteX12" fmla="*/ 535198 w 1192313"/>
                  <a:gd name="connsiteY12" fmla="*/ 3068 h 1192340"/>
                  <a:gd name="connsiteX13" fmla="*/ 476016 w 1192313"/>
                  <a:gd name="connsiteY13" fmla="*/ 12111 h 1192340"/>
                  <a:gd name="connsiteX14" fmla="*/ 364110 w 1192313"/>
                  <a:gd name="connsiteY14" fmla="*/ 46856 h 1192340"/>
                  <a:gd name="connsiteX15" fmla="*/ 262835 w 1192313"/>
                  <a:gd name="connsiteY15" fmla="*/ 101813 h 1192340"/>
                  <a:gd name="connsiteX16" fmla="*/ 154859 w 1192313"/>
                  <a:gd name="connsiteY16" fmla="*/ 195310 h 1192340"/>
                  <a:gd name="connsiteX17" fmla="*/ 118419 w 1192313"/>
                  <a:gd name="connsiteY17" fmla="*/ 239475 h 1192340"/>
                  <a:gd name="connsiteX18" fmla="*/ 58779 w 1192313"/>
                  <a:gd name="connsiteY18" fmla="*/ 337708 h 1192340"/>
                  <a:gd name="connsiteX19" fmla="*/ 29954 w 1192313"/>
                  <a:gd name="connsiteY19" fmla="*/ 409513 h 1192340"/>
                  <a:gd name="connsiteX20" fmla="*/ 17225 w 1192313"/>
                  <a:gd name="connsiteY20" fmla="*/ 453839 h 1192340"/>
                  <a:gd name="connsiteX21" fmla="*/ 0 w 1192313"/>
                  <a:gd name="connsiteY21" fmla="*/ 596184 h 1192340"/>
                  <a:gd name="connsiteX22" fmla="*/ 0 w 1192313"/>
                  <a:gd name="connsiteY22" fmla="*/ 596184 h 1192340"/>
                  <a:gd name="connsiteX23" fmla="*/ 18759 w 1192313"/>
                  <a:gd name="connsiteY23" fmla="*/ 745176 h 1192340"/>
                  <a:gd name="connsiteX24" fmla="*/ 154859 w 1192313"/>
                  <a:gd name="connsiteY24" fmla="*/ 997031 h 1192340"/>
                  <a:gd name="connsiteX25" fmla="*/ 216921 w 1192313"/>
                  <a:gd name="connsiteY25" fmla="*/ 1056213 h 1192340"/>
                  <a:gd name="connsiteX26" fmla="*/ 262809 w 1192313"/>
                  <a:gd name="connsiteY26" fmla="*/ 1090528 h 1192340"/>
                  <a:gd name="connsiteX27" fmla="*/ 301348 w 1192313"/>
                  <a:gd name="connsiteY27" fmla="*/ 1114292 h 1192340"/>
                  <a:gd name="connsiteX28" fmla="*/ 326163 w 1192313"/>
                  <a:gd name="connsiteY28" fmla="*/ 1127668 h 1192340"/>
                  <a:gd name="connsiteX29" fmla="*/ 596130 w 1192313"/>
                  <a:gd name="connsiteY29" fmla="*/ 1192341 h 1192340"/>
                  <a:gd name="connsiteX30" fmla="*/ 606653 w 1192313"/>
                  <a:gd name="connsiteY30" fmla="*/ 1192206 h 1192340"/>
                  <a:gd name="connsiteX31" fmla="*/ 633244 w 1192313"/>
                  <a:gd name="connsiteY31" fmla="*/ 1191076 h 1192340"/>
                  <a:gd name="connsiteX32" fmla="*/ 636042 w 1192313"/>
                  <a:gd name="connsiteY32" fmla="*/ 1190968 h 1192340"/>
                  <a:gd name="connsiteX33" fmla="*/ 635800 w 1192313"/>
                  <a:gd name="connsiteY33" fmla="*/ 1190861 h 1192340"/>
                  <a:gd name="connsiteX34" fmla="*/ 1192314 w 1192313"/>
                  <a:gd name="connsiteY34" fmla="*/ 596157 h 119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92313" h="1192340">
                    <a:moveTo>
                      <a:pt x="1192314" y="596130"/>
                    </a:moveTo>
                    <a:cubicBezTo>
                      <a:pt x="1192314" y="435592"/>
                      <a:pt x="1128745" y="289991"/>
                      <a:pt x="1025559" y="182822"/>
                    </a:cubicBezTo>
                    <a:lnTo>
                      <a:pt x="710808" y="523679"/>
                    </a:lnTo>
                    <a:cubicBezTo>
                      <a:pt x="742861" y="574357"/>
                      <a:pt x="738501" y="642071"/>
                      <a:pt x="695898" y="688227"/>
                    </a:cubicBezTo>
                    <a:cubicBezTo>
                      <a:pt x="645031" y="743292"/>
                      <a:pt x="559151" y="746737"/>
                      <a:pt x="504086" y="695871"/>
                    </a:cubicBezTo>
                    <a:cubicBezTo>
                      <a:pt x="449022" y="645005"/>
                      <a:pt x="445577" y="559124"/>
                      <a:pt x="496443" y="504060"/>
                    </a:cubicBezTo>
                    <a:cubicBezTo>
                      <a:pt x="538293" y="458738"/>
                      <a:pt x="603800" y="448484"/>
                      <a:pt x="656389" y="474563"/>
                    </a:cubicBezTo>
                    <a:lnTo>
                      <a:pt x="971625" y="133194"/>
                    </a:lnTo>
                    <a:cubicBezTo>
                      <a:pt x="878720" y="57756"/>
                      <a:pt x="762723" y="9823"/>
                      <a:pt x="635854" y="1453"/>
                    </a:cubicBezTo>
                    <a:cubicBezTo>
                      <a:pt x="635935" y="1426"/>
                      <a:pt x="635989" y="1400"/>
                      <a:pt x="636069" y="1373"/>
                    </a:cubicBezTo>
                    <a:cubicBezTo>
                      <a:pt x="635020" y="1292"/>
                      <a:pt x="633970" y="1319"/>
                      <a:pt x="632920" y="1265"/>
                    </a:cubicBezTo>
                    <a:cubicBezTo>
                      <a:pt x="620756" y="511"/>
                      <a:pt x="608510" y="0"/>
                      <a:pt x="596157" y="0"/>
                    </a:cubicBezTo>
                    <a:cubicBezTo>
                      <a:pt x="575568" y="0"/>
                      <a:pt x="555249" y="1050"/>
                      <a:pt x="535198" y="3068"/>
                    </a:cubicBezTo>
                    <a:cubicBezTo>
                      <a:pt x="515148" y="5114"/>
                      <a:pt x="495420" y="8128"/>
                      <a:pt x="476016" y="12111"/>
                    </a:cubicBezTo>
                    <a:cubicBezTo>
                      <a:pt x="437207" y="20050"/>
                      <a:pt x="399770" y="31758"/>
                      <a:pt x="364110" y="46856"/>
                    </a:cubicBezTo>
                    <a:cubicBezTo>
                      <a:pt x="328450" y="61928"/>
                      <a:pt x="294566" y="80390"/>
                      <a:pt x="262835" y="101813"/>
                    </a:cubicBezTo>
                    <a:cubicBezTo>
                      <a:pt x="223192" y="128592"/>
                      <a:pt x="186940" y="160027"/>
                      <a:pt x="154859" y="195310"/>
                    </a:cubicBezTo>
                    <a:cubicBezTo>
                      <a:pt x="142022" y="209413"/>
                      <a:pt x="129857" y="224161"/>
                      <a:pt x="118419" y="239475"/>
                    </a:cubicBezTo>
                    <a:cubicBezTo>
                      <a:pt x="95542" y="270075"/>
                      <a:pt x="75519" y="302963"/>
                      <a:pt x="58779" y="337708"/>
                    </a:cubicBezTo>
                    <a:cubicBezTo>
                      <a:pt x="47637" y="360827"/>
                      <a:pt x="38082" y="384860"/>
                      <a:pt x="29954" y="409513"/>
                    </a:cubicBezTo>
                    <a:cubicBezTo>
                      <a:pt x="25164" y="424046"/>
                      <a:pt x="20885" y="438822"/>
                      <a:pt x="17225" y="453839"/>
                    </a:cubicBezTo>
                    <a:cubicBezTo>
                      <a:pt x="6055" y="499457"/>
                      <a:pt x="0" y="547094"/>
                      <a:pt x="0" y="596184"/>
                    </a:cubicBezTo>
                    <a:lnTo>
                      <a:pt x="0" y="596184"/>
                    </a:lnTo>
                    <a:cubicBezTo>
                      <a:pt x="0" y="647642"/>
                      <a:pt x="6513" y="697566"/>
                      <a:pt x="18759" y="745176"/>
                    </a:cubicBezTo>
                    <a:cubicBezTo>
                      <a:pt x="43250" y="840422"/>
                      <a:pt x="90725" y="926437"/>
                      <a:pt x="154859" y="997031"/>
                    </a:cubicBezTo>
                    <a:cubicBezTo>
                      <a:pt x="174102" y="1018212"/>
                      <a:pt x="194852" y="1037993"/>
                      <a:pt x="216921" y="1056213"/>
                    </a:cubicBezTo>
                    <a:cubicBezTo>
                      <a:pt x="231643" y="1068351"/>
                      <a:pt x="246957" y="1079816"/>
                      <a:pt x="262809" y="1090528"/>
                    </a:cubicBezTo>
                    <a:cubicBezTo>
                      <a:pt x="275296" y="1098952"/>
                      <a:pt x="288215" y="1106810"/>
                      <a:pt x="301348" y="1114292"/>
                    </a:cubicBezTo>
                    <a:cubicBezTo>
                      <a:pt x="309503" y="1118948"/>
                      <a:pt x="317766" y="1123416"/>
                      <a:pt x="326163" y="1127668"/>
                    </a:cubicBezTo>
                    <a:cubicBezTo>
                      <a:pt x="407225" y="1168953"/>
                      <a:pt x="498919" y="1192341"/>
                      <a:pt x="596130" y="1192341"/>
                    </a:cubicBezTo>
                    <a:cubicBezTo>
                      <a:pt x="599656" y="1192341"/>
                      <a:pt x="603154" y="1192287"/>
                      <a:pt x="606653" y="1192206"/>
                    </a:cubicBezTo>
                    <a:cubicBezTo>
                      <a:pt x="615561" y="1192018"/>
                      <a:pt x="624416" y="1191614"/>
                      <a:pt x="633244" y="1191076"/>
                    </a:cubicBezTo>
                    <a:cubicBezTo>
                      <a:pt x="634185" y="1191022"/>
                      <a:pt x="635127" y="1191049"/>
                      <a:pt x="636042" y="1190968"/>
                    </a:cubicBezTo>
                    <a:cubicBezTo>
                      <a:pt x="635962" y="1190941"/>
                      <a:pt x="635881" y="1190914"/>
                      <a:pt x="635800" y="1190861"/>
                    </a:cubicBezTo>
                    <a:cubicBezTo>
                      <a:pt x="946541" y="1170433"/>
                      <a:pt x="1192314" y="912065"/>
                      <a:pt x="1192314" y="596157"/>
                    </a:cubicBezTo>
                    <a:close/>
                  </a:path>
                </a:pathLst>
              </a:custGeom>
              <a:solidFill>
                <a:srgbClr val="C74325"/>
              </a:solidFill>
              <a:ln w="2687" cap="flat">
                <a:noFill/>
                <a:prstDash val="solid"/>
                <a:miter/>
              </a:ln>
            </p:spPr>
            <p:txBody>
              <a:bodyPr rtlCol="0" anchor="ctr"/>
              <a:lstStyle/>
              <a:p>
                <a:endParaRPr lang="en-US"/>
              </a:p>
            </p:txBody>
          </p:sp>
          <p:grpSp>
            <p:nvGrpSpPr>
              <p:cNvPr id="22" name="Graphic 3">
                <a:extLst>
                  <a:ext uri="{FF2B5EF4-FFF2-40B4-BE49-F238E27FC236}">
                    <a16:creationId xmlns:a16="http://schemas.microsoft.com/office/drawing/2014/main" id="{AC072349-1996-31C1-EE04-6AF797BFD9BF}"/>
                  </a:ext>
                </a:extLst>
              </p:cNvPr>
              <p:cNvGrpSpPr/>
              <p:nvPr/>
            </p:nvGrpSpPr>
            <p:grpSpPr>
              <a:xfrm>
                <a:off x="-596533" y="4236074"/>
                <a:ext cx="636069" cy="1192340"/>
                <a:chOff x="-596533" y="4236074"/>
                <a:chExt cx="636069" cy="1192340"/>
              </a:xfrm>
            </p:grpSpPr>
            <p:sp>
              <p:nvSpPr>
                <p:cNvPr id="23" name="Freeform: Shape 22">
                  <a:extLst>
                    <a:ext uri="{FF2B5EF4-FFF2-40B4-BE49-F238E27FC236}">
                      <a16:creationId xmlns:a16="http://schemas.microsoft.com/office/drawing/2014/main" id="{ADFE25B5-51C7-4957-630E-93646B0AE89B}"/>
                    </a:ext>
                  </a:extLst>
                </p:cNvPr>
                <p:cNvSpPr/>
                <p:nvPr/>
              </p:nvSpPr>
              <p:spPr>
                <a:xfrm>
                  <a:off x="-478115" y="4431357"/>
                  <a:ext cx="36440" cy="44164"/>
                </a:xfrm>
                <a:custGeom>
                  <a:avLst/>
                  <a:gdLst>
                    <a:gd name="connsiteX0" fmla="*/ 0 w 36440"/>
                    <a:gd name="connsiteY0" fmla="*/ 44165 h 44164"/>
                    <a:gd name="connsiteX1" fmla="*/ 36441 w 36440"/>
                    <a:gd name="connsiteY1" fmla="*/ 0 h 44164"/>
                    <a:gd name="connsiteX2" fmla="*/ 0 w 36440"/>
                    <a:gd name="connsiteY2" fmla="*/ 44165 h 44164"/>
                  </a:gdLst>
                  <a:ahLst/>
                  <a:cxnLst>
                    <a:cxn ang="0">
                      <a:pos x="connsiteX0" y="connsiteY0"/>
                    </a:cxn>
                    <a:cxn ang="0">
                      <a:pos x="connsiteX1" y="connsiteY1"/>
                    </a:cxn>
                    <a:cxn ang="0">
                      <a:pos x="connsiteX2" y="connsiteY2"/>
                    </a:cxn>
                  </a:cxnLst>
                  <a:rect l="l" t="t" r="r" b="b"/>
                  <a:pathLst>
                    <a:path w="36440" h="44164">
                      <a:moveTo>
                        <a:pt x="0" y="44165"/>
                      </a:moveTo>
                      <a:cubicBezTo>
                        <a:pt x="11438" y="28851"/>
                        <a:pt x="23603" y="14129"/>
                        <a:pt x="36441" y="0"/>
                      </a:cubicBezTo>
                      <a:cubicBezTo>
                        <a:pt x="23603" y="14103"/>
                        <a:pt x="11438" y="28851"/>
                        <a:pt x="0" y="44165"/>
                      </a:cubicBezTo>
                      <a:close/>
                    </a:path>
                  </a:pathLst>
                </a:custGeom>
                <a:solidFill>
                  <a:srgbClr val="DA4C2A"/>
                </a:solidFill>
                <a:ln w="2687"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E70BCB0-108F-95CE-A2BE-AA44DBF83F82}"/>
                    </a:ext>
                  </a:extLst>
                </p:cNvPr>
                <p:cNvSpPr/>
                <p:nvPr/>
              </p:nvSpPr>
              <p:spPr>
                <a:xfrm>
                  <a:off x="-566579" y="4573755"/>
                  <a:ext cx="28824" cy="71804"/>
                </a:xfrm>
                <a:custGeom>
                  <a:avLst/>
                  <a:gdLst>
                    <a:gd name="connsiteX0" fmla="*/ 0 w 28824"/>
                    <a:gd name="connsiteY0" fmla="*/ 71805 h 71804"/>
                    <a:gd name="connsiteX1" fmla="*/ 28824 w 28824"/>
                    <a:gd name="connsiteY1" fmla="*/ 0 h 71804"/>
                    <a:gd name="connsiteX2" fmla="*/ 0 w 28824"/>
                    <a:gd name="connsiteY2" fmla="*/ 71805 h 71804"/>
                  </a:gdLst>
                  <a:ahLst/>
                  <a:cxnLst>
                    <a:cxn ang="0">
                      <a:pos x="connsiteX0" y="connsiteY0"/>
                    </a:cxn>
                    <a:cxn ang="0">
                      <a:pos x="connsiteX1" y="connsiteY1"/>
                    </a:cxn>
                    <a:cxn ang="0">
                      <a:pos x="connsiteX2" y="connsiteY2"/>
                    </a:cxn>
                  </a:cxnLst>
                  <a:rect l="l" t="t" r="r" b="b"/>
                  <a:pathLst>
                    <a:path w="28824" h="71804">
                      <a:moveTo>
                        <a:pt x="0" y="71805"/>
                      </a:moveTo>
                      <a:cubicBezTo>
                        <a:pt x="8128" y="47152"/>
                        <a:pt x="17682" y="23119"/>
                        <a:pt x="28824" y="0"/>
                      </a:cubicBezTo>
                      <a:cubicBezTo>
                        <a:pt x="17682" y="23119"/>
                        <a:pt x="8128" y="47152"/>
                        <a:pt x="0" y="71805"/>
                      </a:cubicBezTo>
                      <a:close/>
                    </a:path>
                  </a:pathLst>
                </a:custGeom>
                <a:solidFill>
                  <a:srgbClr val="DA4C2A"/>
                </a:solidFill>
                <a:ln w="2687"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70EF6B7-B743-9931-F462-A978F773D137}"/>
                    </a:ext>
                  </a:extLst>
                </p:cNvPr>
                <p:cNvSpPr/>
                <p:nvPr/>
              </p:nvSpPr>
              <p:spPr>
                <a:xfrm>
                  <a:off x="-537755" y="4475522"/>
                  <a:ext cx="59639" cy="98233"/>
                </a:xfrm>
                <a:custGeom>
                  <a:avLst/>
                  <a:gdLst>
                    <a:gd name="connsiteX0" fmla="*/ 0 w 59639"/>
                    <a:gd name="connsiteY0" fmla="*/ 98234 h 98233"/>
                    <a:gd name="connsiteX1" fmla="*/ 59640 w 59639"/>
                    <a:gd name="connsiteY1" fmla="*/ 0 h 98233"/>
                    <a:gd name="connsiteX2" fmla="*/ 0 w 59639"/>
                    <a:gd name="connsiteY2" fmla="*/ 98234 h 98233"/>
                  </a:gdLst>
                  <a:ahLst/>
                  <a:cxnLst>
                    <a:cxn ang="0">
                      <a:pos x="connsiteX0" y="connsiteY0"/>
                    </a:cxn>
                    <a:cxn ang="0">
                      <a:pos x="connsiteX1" y="connsiteY1"/>
                    </a:cxn>
                    <a:cxn ang="0">
                      <a:pos x="connsiteX2" y="connsiteY2"/>
                    </a:cxn>
                  </a:cxnLst>
                  <a:rect l="l" t="t" r="r" b="b"/>
                  <a:pathLst>
                    <a:path w="59639" h="98233">
                      <a:moveTo>
                        <a:pt x="0" y="98234"/>
                      </a:moveTo>
                      <a:cubicBezTo>
                        <a:pt x="16740" y="63489"/>
                        <a:pt x="36764" y="30600"/>
                        <a:pt x="59640" y="0"/>
                      </a:cubicBezTo>
                      <a:cubicBezTo>
                        <a:pt x="36764" y="30600"/>
                        <a:pt x="16740" y="63489"/>
                        <a:pt x="0" y="98234"/>
                      </a:cubicBezTo>
                      <a:close/>
                    </a:path>
                  </a:pathLst>
                </a:custGeom>
                <a:solidFill>
                  <a:srgbClr val="DA4C2A"/>
                </a:solidFill>
                <a:ln w="2687"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FEDED29-8ABA-92DD-0A50-3206810D2238}"/>
                    </a:ext>
                  </a:extLst>
                </p:cNvPr>
                <p:cNvSpPr/>
                <p:nvPr/>
              </p:nvSpPr>
              <p:spPr>
                <a:xfrm>
                  <a:off x="-379585" y="5292260"/>
                  <a:ext cx="45887" cy="34314"/>
                </a:xfrm>
                <a:custGeom>
                  <a:avLst/>
                  <a:gdLst>
                    <a:gd name="connsiteX0" fmla="*/ 45887 w 45887"/>
                    <a:gd name="connsiteY0" fmla="*/ 34314 h 34314"/>
                    <a:gd name="connsiteX1" fmla="*/ 0 w 45887"/>
                    <a:gd name="connsiteY1" fmla="*/ 0 h 34314"/>
                    <a:gd name="connsiteX2" fmla="*/ 45887 w 45887"/>
                    <a:gd name="connsiteY2" fmla="*/ 34314 h 34314"/>
                  </a:gdLst>
                  <a:ahLst/>
                  <a:cxnLst>
                    <a:cxn ang="0">
                      <a:pos x="connsiteX0" y="connsiteY0"/>
                    </a:cxn>
                    <a:cxn ang="0">
                      <a:pos x="connsiteX1" y="connsiteY1"/>
                    </a:cxn>
                    <a:cxn ang="0">
                      <a:pos x="connsiteX2" y="connsiteY2"/>
                    </a:cxn>
                  </a:cxnLst>
                  <a:rect l="l" t="t" r="r" b="b"/>
                  <a:pathLst>
                    <a:path w="45887" h="34314">
                      <a:moveTo>
                        <a:pt x="45887" y="34314"/>
                      </a:moveTo>
                      <a:cubicBezTo>
                        <a:pt x="30035" y="23603"/>
                        <a:pt x="14722" y="12138"/>
                        <a:pt x="0" y="0"/>
                      </a:cubicBezTo>
                      <a:cubicBezTo>
                        <a:pt x="14722" y="12138"/>
                        <a:pt x="30035" y="23603"/>
                        <a:pt x="45887" y="34314"/>
                      </a:cubicBezTo>
                      <a:close/>
                    </a:path>
                  </a:pathLst>
                </a:custGeom>
                <a:solidFill>
                  <a:srgbClr val="DA4C2A"/>
                </a:solidFill>
                <a:ln w="2687"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309C71-0FD0-1492-CF03-E00AFF4F01AD}"/>
                    </a:ext>
                  </a:extLst>
                </p:cNvPr>
                <p:cNvSpPr/>
                <p:nvPr/>
              </p:nvSpPr>
              <p:spPr>
                <a:xfrm>
                  <a:off x="-577775" y="4981223"/>
                  <a:ext cx="136100" cy="251854"/>
                </a:xfrm>
                <a:custGeom>
                  <a:avLst/>
                  <a:gdLst>
                    <a:gd name="connsiteX0" fmla="*/ 136101 w 136100"/>
                    <a:gd name="connsiteY0" fmla="*/ 251855 h 251854"/>
                    <a:gd name="connsiteX1" fmla="*/ 0 w 136100"/>
                    <a:gd name="connsiteY1" fmla="*/ 0 h 251854"/>
                    <a:gd name="connsiteX2" fmla="*/ 136101 w 136100"/>
                    <a:gd name="connsiteY2" fmla="*/ 251855 h 251854"/>
                  </a:gdLst>
                  <a:ahLst/>
                  <a:cxnLst>
                    <a:cxn ang="0">
                      <a:pos x="connsiteX0" y="connsiteY0"/>
                    </a:cxn>
                    <a:cxn ang="0">
                      <a:pos x="connsiteX1" y="connsiteY1"/>
                    </a:cxn>
                    <a:cxn ang="0">
                      <a:pos x="connsiteX2" y="connsiteY2"/>
                    </a:cxn>
                  </a:cxnLst>
                  <a:rect l="l" t="t" r="r" b="b"/>
                  <a:pathLst>
                    <a:path w="136100" h="251854">
                      <a:moveTo>
                        <a:pt x="136101" y="251855"/>
                      </a:moveTo>
                      <a:cubicBezTo>
                        <a:pt x="71939" y="181288"/>
                        <a:pt x="24491" y="95246"/>
                        <a:pt x="0" y="0"/>
                      </a:cubicBezTo>
                      <a:cubicBezTo>
                        <a:pt x="24491" y="95246"/>
                        <a:pt x="71966" y="181288"/>
                        <a:pt x="136101" y="251855"/>
                      </a:cubicBezTo>
                      <a:close/>
                    </a:path>
                  </a:pathLst>
                </a:custGeom>
                <a:solidFill>
                  <a:srgbClr val="DA4C2A"/>
                </a:solidFill>
                <a:ln w="2687"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606AE87-5A52-C959-FD18-C9517544104B}"/>
                    </a:ext>
                  </a:extLst>
                </p:cNvPr>
                <p:cNvSpPr/>
                <p:nvPr/>
              </p:nvSpPr>
              <p:spPr>
                <a:xfrm>
                  <a:off x="-596533" y="4689886"/>
                  <a:ext cx="18758" cy="291336"/>
                </a:xfrm>
                <a:custGeom>
                  <a:avLst/>
                  <a:gdLst>
                    <a:gd name="connsiteX0" fmla="*/ 17225 w 18758"/>
                    <a:gd name="connsiteY0" fmla="*/ 0 h 291336"/>
                    <a:gd name="connsiteX1" fmla="*/ 0 w 18758"/>
                    <a:gd name="connsiteY1" fmla="*/ 142345 h 291336"/>
                    <a:gd name="connsiteX2" fmla="*/ 18759 w 18758"/>
                    <a:gd name="connsiteY2" fmla="*/ 291337 h 291336"/>
                    <a:gd name="connsiteX3" fmla="*/ 0 w 18758"/>
                    <a:gd name="connsiteY3" fmla="*/ 142345 h 291336"/>
                    <a:gd name="connsiteX4" fmla="*/ 17225 w 18758"/>
                    <a:gd name="connsiteY4" fmla="*/ 0 h 291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8" h="291336">
                      <a:moveTo>
                        <a:pt x="17225" y="0"/>
                      </a:moveTo>
                      <a:cubicBezTo>
                        <a:pt x="6055" y="45618"/>
                        <a:pt x="0" y="93255"/>
                        <a:pt x="0" y="142345"/>
                      </a:cubicBezTo>
                      <a:cubicBezTo>
                        <a:pt x="0" y="191434"/>
                        <a:pt x="6513" y="243700"/>
                        <a:pt x="18759" y="291337"/>
                      </a:cubicBezTo>
                      <a:cubicBezTo>
                        <a:pt x="6513" y="243727"/>
                        <a:pt x="0" y="193803"/>
                        <a:pt x="0" y="142345"/>
                      </a:cubicBezTo>
                      <a:cubicBezTo>
                        <a:pt x="0" y="90886"/>
                        <a:pt x="6055" y="45645"/>
                        <a:pt x="17225" y="0"/>
                      </a:cubicBezTo>
                      <a:close/>
                    </a:path>
                  </a:pathLst>
                </a:custGeom>
                <a:solidFill>
                  <a:srgbClr val="DA4C2A"/>
                </a:solidFill>
                <a:ln w="268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31DB632-7D55-3C13-BCFC-AD94C84A9BD3}"/>
                    </a:ext>
                  </a:extLst>
                </p:cNvPr>
                <p:cNvSpPr/>
                <p:nvPr/>
              </p:nvSpPr>
              <p:spPr>
                <a:xfrm>
                  <a:off x="-376" y="4236074"/>
                  <a:ext cx="36763" cy="1264"/>
                </a:xfrm>
                <a:custGeom>
                  <a:avLst/>
                  <a:gdLst>
                    <a:gd name="connsiteX0" fmla="*/ 0 w 36763"/>
                    <a:gd name="connsiteY0" fmla="*/ 0 h 1264"/>
                    <a:gd name="connsiteX1" fmla="*/ 36764 w 36763"/>
                    <a:gd name="connsiteY1" fmla="*/ 1265 h 1264"/>
                    <a:gd name="connsiteX2" fmla="*/ 0 w 36763"/>
                    <a:gd name="connsiteY2" fmla="*/ 0 h 1264"/>
                  </a:gdLst>
                  <a:ahLst/>
                  <a:cxnLst>
                    <a:cxn ang="0">
                      <a:pos x="connsiteX0" y="connsiteY0"/>
                    </a:cxn>
                    <a:cxn ang="0">
                      <a:pos x="connsiteX1" y="connsiteY1"/>
                    </a:cxn>
                    <a:cxn ang="0">
                      <a:pos x="connsiteX2" y="connsiteY2"/>
                    </a:cxn>
                  </a:cxnLst>
                  <a:rect l="l" t="t" r="r" b="b"/>
                  <a:pathLst>
                    <a:path w="36763" h="1264">
                      <a:moveTo>
                        <a:pt x="0" y="0"/>
                      </a:moveTo>
                      <a:cubicBezTo>
                        <a:pt x="12353" y="0"/>
                        <a:pt x="24599" y="511"/>
                        <a:pt x="36764" y="1265"/>
                      </a:cubicBezTo>
                      <a:cubicBezTo>
                        <a:pt x="24599" y="511"/>
                        <a:pt x="12353" y="0"/>
                        <a:pt x="0" y="0"/>
                      </a:cubicBezTo>
                      <a:close/>
                    </a:path>
                  </a:pathLst>
                </a:custGeom>
                <a:solidFill>
                  <a:srgbClr val="DA4C2A"/>
                </a:solidFill>
                <a:ln w="2687"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3BA1A86-40CE-22BB-BA9C-2F2990931C94}"/>
                    </a:ext>
                  </a:extLst>
                </p:cNvPr>
                <p:cNvSpPr/>
                <p:nvPr/>
              </p:nvSpPr>
              <p:spPr>
                <a:xfrm>
                  <a:off x="-295158" y="5350339"/>
                  <a:ext cx="331895" cy="78048"/>
                </a:xfrm>
                <a:custGeom>
                  <a:avLst/>
                  <a:gdLst>
                    <a:gd name="connsiteX0" fmla="*/ 0 w 331895"/>
                    <a:gd name="connsiteY0" fmla="*/ 0 h 78048"/>
                    <a:gd name="connsiteX1" fmla="*/ 294782 w 331895"/>
                    <a:gd name="connsiteY1" fmla="*/ 78049 h 78048"/>
                    <a:gd name="connsiteX2" fmla="*/ 331895 w 331895"/>
                    <a:gd name="connsiteY2" fmla="*/ 76784 h 78048"/>
                    <a:gd name="connsiteX3" fmla="*/ 294782 w 331895"/>
                    <a:gd name="connsiteY3" fmla="*/ 78049 h 78048"/>
                    <a:gd name="connsiteX4" fmla="*/ 0 w 331895"/>
                    <a:gd name="connsiteY4" fmla="*/ 0 h 78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5" h="78048">
                      <a:moveTo>
                        <a:pt x="0" y="0"/>
                      </a:moveTo>
                      <a:cubicBezTo>
                        <a:pt x="86957" y="49574"/>
                        <a:pt x="187505" y="78049"/>
                        <a:pt x="294782" y="78049"/>
                      </a:cubicBezTo>
                      <a:cubicBezTo>
                        <a:pt x="307242" y="78049"/>
                        <a:pt x="319596" y="77537"/>
                        <a:pt x="331895" y="76784"/>
                      </a:cubicBezTo>
                      <a:cubicBezTo>
                        <a:pt x="319623" y="77537"/>
                        <a:pt x="307269" y="78049"/>
                        <a:pt x="294782" y="78049"/>
                      </a:cubicBezTo>
                      <a:cubicBezTo>
                        <a:pt x="187505" y="78049"/>
                        <a:pt x="86957" y="49574"/>
                        <a:pt x="0" y="0"/>
                      </a:cubicBezTo>
                      <a:close/>
                    </a:path>
                  </a:pathLst>
                </a:custGeom>
                <a:solidFill>
                  <a:srgbClr val="DA4C2A"/>
                </a:solidFill>
                <a:ln w="2687"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6D5D567-00B0-7041-2AFB-EB0C94DEF09A}"/>
                    </a:ext>
                  </a:extLst>
                </p:cNvPr>
                <p:cNvSpPr/>
                <p:nvPr/>
              </p:nvSpPr>
              <p:spPr>
                <a:xfrm>
                  <a:off x="36386" y="4237312"/>
                  <a:ext cx="3148" cy="188"/>
                </a:xfrm>
                <a:custGeom>
                  <a:avLst/>
                  <a:gdLst>
                    <a:gd name="connsiteX0" fmla="*/ 3149 w 3148"/>
                    <a:gd name="connsiteY0" fmla="*/ 108 h 188"/>
                    <a:gd name="connsiteX1" fmla="*/ 0 w 3148"/>
                    <a:gd name="connsiteY1" fmla="*/ 0 h 188"/>
                    <a:gd name="connsiteX2" fmla="*/ 2934 w 3148"/>
                    <a:gd name="connsiteY2" fmla="*/ 188 h 188"/>
                    <a:gd name="connsiteX3" fmla="*/ 3149 w 3148"/>
                    <a:gd name="connsiteY3" fmla="*/ 108 h 188"/>
                  </a:gdLst>
                  <a:ahLst/>
                  <a:cxnLst>
                    <a:cxn ang="0">
                      <a:pos x="connsiteX0" y="connsiteY0"/>
                    </a:cxn>
                    <a:cxn ang="0">
                      <a:pos x="connsiteX1" y="connsiteY1"/>
                    </a:cxn>
                    <a:cxn ang="0">
                      <a:pos x="connsiteX2" y="connsiteY2"/>
                    </a:cxn>
                    <a:cxn ang="0">
                      <a:pos x="connsiteX3" y="connsiteY3"/>
                    </a:cxn>
                  </a:cxnLst>
                  <a:rect l="l" t="t" r="r" b="b"/>
                  <a:pathLst>
                    <a:path w="3148" h="188">
                      <a:moveTo>
                        <a:pt x="3149" y="108"/>
                      </a:moveTo>
                      <a:cubicBezTo>
                        <a:pt x="2099" y="27"/>
                        <a:pt x="1050" y="54"/>
                        <a:pt x="0" y="0"/>
                      </a:cubicBezTo>
                      <a:cubicBezTo>
                        <a:pt x="969" y="54"/>
                        <a:pt x="1965" y="135"/>
                        <a:pt x="2934" y="188"/>
                      </a:cubicBezTo>
                      <a:cubicBezTo>
                        <a:pt x="3014" y="161"/>
                        <a:pt x="3068" y="135"/>
                        <a:pt x="3149" y="108"/>
                      </a:cubicBezTo>
                      <a:close/>
                    </a:path>
                  </a:pathLst>
                </a:custGeom>
                <a:solidFill>
                  <a:srgbClr val="BB311E"/>
                </a:solidFill>
                <a:ln w="2687"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E0CAF82-8156-3A10-1D9D-196D5B0A5338}"/>
                    </a:ext>
                  </a:extLst>
                </p:cNvPr>
                <p:cNvSpPr/>
                <p:nvPr/>
              </p:nvSpPr>
              <p:spPr>
                <a:xfrm>
                  <a:off x="-333698" y="5326574"/>
                  <a:ext cx="38539" cy="23764"/>
                </a:xfrm>
                <a:custGeom>
                  <a:avLst/>
                  <a:gdLst>
                    <a:gd name="connsiteX0" fmla="*/ 38540 w 38539"/>
                    <a:gd name="connsiteY0" fmla="*/ 23765 h 23764"/>
                    <a:gd name="connsiteX1" fmla="*/ 0 w 38539"/>
                    <a:gd name="connsiteY1" fmla="*/ 0 h 23764"/>
                    <a:gd name="connsiteX2" fmla="*/ 38540 w 38539"/>
                    <a:gd name="connsiteY2" fmla="*/ 23765 h 23764"/>
                  </a:gdLst>
                  <a:ahLst/>
                  <a:cxnLst>
                    <a:cxn ang="0">
                      <a:pos x="connsiteX0" y="connsiteY0"/>
                    </a:cxn>
                    <a:cxn ang="0">
                      <a:pos x="connsiteX1" y="connsiteY1"/>
                    </a:cxn>
                    <a:cxn ang="0">
                      <a:pos x="connsiteX2" y="connsiteY2"/>
                    </a:cxn>
                  </a:cxnLst>
                  <a:rect l="l" t="t" r="r" b="b"/>
                  <a:pathLst>
                    <a:path w="38539" h="23764">
                      <a:moveTo>
                        <a:pt x="38540" y="23765"/>
                      </a:moveTo>
                      <a:cubicBezTo>
                        <a:pt x="25406" y="16283"/>
                        <a:pt x="12488" y="8451"/>
                        <a:pt x="0" y="0"/>
                      </a:cubicBezTo>
                      <a:cubicBezTo>
                        <a:pt x="12488" y="8424"/>
                        <a:pt x="25406" y="16283"/>
                        <a:pt x="38540" y="23765"/>
                      </a:cubicBezTo>
                      <a:close/>
                    </a:path>
                  </a:pathLst>
                </a:custGeom>
                <a:solidFill>
                  <a:srgbClr val="BB311E"/>
                </a:solidFill>
                <a:ln w="268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A1EC13D-40B9-89FA-C600-AE5ADC9C3934}"/>
                    </a:ext>
                  </a:extLst>
                </p:cNvPr>
                <p:cNvSpPr/>
                <p:nvPr/>
              </p:nvSpPr>
              <p:spPr>
                <a:xfrm>
                  <a:off x="36736" y="5426907"/>
                  <a:ext cx="2799" cy="188"/>
                </a:xfrm>
                <a:custGeom>
                  <a:avLst/>
                  <a:gdLst>
                    <a:gd name="connsiteX0" fmla="*/ 2799 w 2799"/>
                    <a:gd name="connsiteY0" fmla="*/ 108 h 188"/>
                    <a:gd name="connsiteX1" fmla="*/ 2557 w 2799"/>
                    <a:gd name="connsiteY1" fmla="*/ 0 h 188"/>
                    <a:gd name="connsiteX2" fmla="*/ 0 w 2799"/>
                    <a:gd name="connsiteY2" fmla="*/ 188 h 188"/>
                    <a:gd name="connsiteX3" fmla="*/ 2799 w 2799"/>
                    <a:gd name="connsiteY3" fmla="*/ 81 h 188"/>
                  </a:gdLst>
                  <a:ahLst/>
                  <a:cxnLst>
                    <a:cxn ang="0">
                      <a:pos x="connsiteX0" y="connsiteY0"/>
                    </a:cxn>
                    <a:cxn ang="0">
                      <a:pos x="connsiteX1" y="connsiteY1"/>
                    </a:cxn>
                    <a:cxn ang="0">
                      <a:pos x="connsiteX2" y="connsiteY2"/>
                    </a:cxn>
                    <a:cxn ang="0">
                      <a:pos x="connsiteX3" y="connsiteY3"/>
                    </a:cxn>
                  </a:cxnLst>
                  <a:rect l="l" t="t" r="r" b="b"/>
                  <a:pathLst>
                    <a:path w="2799" h="188">
                      <a:moveTo>
                        <a:pt x="2799" y="108"/>
                      </a:moveTo>
                      <a:cubicBezTo>
                        <a:pt x="2799" y="108"/>
                        <a:pt x="2638" y="54"/>
                        <a:pt x="2557" y="0"/>
                      </a:cubicBezTo>
                      <a:cubicBezTo>
                        <a:pt x="1696" y="54"/>
                        <a:pt x="861" y="135"/>
                        <a:pt x="0" y="188"/>
                      </a:cubicBezTo>
                      <a:cubicBezTo>
                        <a:pt x="942" y="135"/>
                        <a:pt x="1884" y="161"/>
                        <a:pt x="2799" y="81"/>
                      </a:cubicBezTo>
                      <a:close/>
                    </a:path>
                  </a:pathLst>
                </a:custGeom>
                <a:solidFill>
                  <a:srgbClr val="BB311E"/>
                </a:solidFill>
                <a:ln w="2687"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9A40164-42CC-E368-EBF3-18EBB8A2EB4D}"/>
                    </a:ext>
                  </a:extLst>
                </p:cNvPr>
                <p:cNvSpPr/>
                <p:nvPr/>
              </p:nvSpPr>
              <p:spPr>
                <a:xfrm>
                  <a:off x="-120517" y="4239142"/>
                  <a:ext cx="59182" cy="9042"/>
                </a:xfrm>
                <a:custGeom>
                  <a:avLst/>
                  <a:gdLst>
                    <a:gd name="connsiteX0" fmla="*/ 0 w 59182"/>
                    <a:gd name="connsiteY0" fmla="*/ 9043 h 9042"/>
                    <a:gd name="connsiteX1" fmla="*/ 59182 w 59182"/>
                    <a:gd name="connsiteY1" fmla="*/ 0 h 9042"/>
                    <a:gd name="connsiteX2" fmla="*/ 0 w 59182"/>
                    <a:gd name="connsiteY2" fmla="*/ 9043 h 9042"/>
                  </a:gdLst>
                  <a:ahLst/>
                  <a:cxnLst>
                    <a:cxn ang="0">
                      <a:pos x="connsiteX0" y="connsiteY0"/>
                    </a:cxn>
                    <a:cxn ang="0">
                      <a:pos x="connsiteX1" y="connsiteY1"/>
                    </a:cxn>
                    <a:cxn ang="0">
                      <a:pos x="connsiteX2" y="connsiteY2"/>
                    </a:cxn>
                  </a:cxnLst>
                  <a:rect l="l" t="t" r="r" b="b"/>
                  <a:pathLst>
                    <a:path w="59182" h="9042">
                      <a:moveTo>
                        <a:pt x="0" y="9043"/>
                      </a:moveTo>
                      <a:cubicBezTo>
                        <a:pt x="19404" y="5060"/>
                        <a:pt x="39159" y="2045"/>
                        <a:pt x="59182" y="0"/>
                      </a:cubicBezTo>
                      <a:cubicBezTo>
                        <a:pt x="39132" y="2045"/>
                        <a:pt x="19404" y="5060"/>
                        <a:pt x="0" y="9043"/>
                      </a:cubicBezTo>
                      <a:close/>
                    </a:path>
                  </a:pathLst>
                </a:custGeom>
                <a:solidFill>
                  <a:srgbClr val="BB311E"/>
                </a:solidFill>
                <a:ln w="2687"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4A1968C-72E4-A473-4679-6B09637C0539}"/>
                    </a:ext>
                  </a:extLst>
                </p:cNvPr>
                <p:cNvSpPr/>
                <p:nvPr/>
              </p:nvSpPr>
              <p:spPr>
                <a:xfrm>
                  <a:off x="-579309" y="4645560"/>
                  <a:ext cx="12729" cy="44326"/>
                </a:xfrm>
                <a:custGeom>
                  <a:avLst/>
                  <a:gdLst>
                    <a:gd name="connsiteX0" fmla="*/ 0 w 12729"/>
                    <a:gd name="connsiteY0" fmla="*/ 44326 h 44326"/>
                    <a:gd name="connsiteX1" fmla="*/ 12730 w 12729"/>
                    <a:gd name="connsiteY1" fmla="*/ 0 h 44326"/>
                    <a:gd name="connsiteX2" fmla="*/ 0 w 12729"/>
                    <a:gd name="connsiteY2" fmla="*/ 44326 h 44326"/>
                  </a:gdLst>
                  <a:ahLst/>
                  <a:cxnLst>
                    <a:cxn ang="0">
                      <a:pos x="connsiteX0" y="connsiteY0"/>
                    </a:cxn>
                    <a:cxn ang="0">
                      <a:pos x="connsiteX1" y="connsiteY1"/>
                    </a:cxn>
                    <a:cxn ang="0">
                      <a:pos x="connsiteX2" y="connsiteY2"/>
                    </a:cxn>
                  </a:cxnLst>
                  <a:rect l="l" t="t" r="r" b="b"/>
                  <a:pathLst>
                    <a:path w="12729" h="44326">
                      <a:moveTo>
                        <a:pt x="0" y="44326"/>
                      </a:moveTo>
                      <a:cubicBezTo>
                        <a:pt x="3687" y="29309"/>
                        <a:pt x="7939" y="14560"/>
                        <a:pt x="12730" y="0"/>
                      </a:cubicBezTo>
                      <a:cubicBezTo>
                        <a:pt x="7939" y="14533"/>
                        <a:pt x="3660" y="29309"/>
                        <a:pt x="0" y="44326"/>
                      </a:cubicBezTo>
                      <a:close/>
                    </a:path>
                  </a:pathLst>
                </a:custGeom>
                <a:solidFill>
                  <a:srgbClr val="BB311E"/>
                </a:solidFill>
                <a:ln w="2687"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AE5F20A-D0EF-3701-5246-A3F1AAA347D4}"/>
                    </a:ext>
                  </a:extLst>
                </p:cNvPr>
                <p:cNvSpPr/>
                <p:nvPr/>
              </p:nvSpPr>
              <p:spPr>
                <a:xfrm>
                  <a:off x="-333698" y="4282930"/>
                  <a:ext cx="101274" cy="54956"/>
                </a:xfrm>
                <a:custGeom>
                  <a:avLst/>
                  <a:gdLst>
                    <a:gd name="connsiteX0" fmla="*/ 0 w 101274"/>
                    <a:gd name="connsiteY0" fmla="*/ 54957 h 54956"/>
                    <a:gd name="connsiteX1" fmla="*/ 101275 w 101274"/>
                    <a:gd name="connsiteY1" fmla="*/ 0 h 54956"/>
                    <a:gd name="connsiteX2" fmla="*/ 0 w 101274"/>
                    <a:gd name="connsiteY2" fmla="*/ 54957 h 54956"/>
                  </a:gdLst>
                  <a:ahLst/>
                  <a:cxnLst>
                    <a:cxn ang="0">
                      <a:pos x="connsiteX0" y="connsiteY0"/>
                    </a:cxn>
                    <a:cxn ang="0">
                      <a:pos x="connsiteX1" y="connsiteY1"/>
                    </a:cxn>
                    <a:cxn ang="0">
                      <a:pos x="connsiteX2" y="connsiteY2"/>
                    </a:cxn>
                  </a:cxnLst>
                  <a:rect l="l" t="t" r="r" b="b"/>
                  <a:pathLst>
                    <a:path w="101274" h="54956">
                      <a:moveTo>
                        <a:pt x="0" y="54957"/>
                      </a:moveTo>
                      <a:cubicBezTo>
                        <a:pt x="31704" y="33534"/>
                        <a:pt x="65615" y="15071"/>
                        <a:pt x="101275" y="0"/>
                      </a:cubicBezTo>
                      <a:cubicBezTo>
                        <a:pt x="65615" y="15071"/>
                        <a:pt x="31731" y="33534"/>
                        <a:pt x="0" y="54957"/>
                      </a:cubicBezTo>
                      <a:close/>
                    </a:path>
                  </a:pathLst>
                </a:custGeom>
                <a:solidFill>
                  <a:srgbClr val="BB311E"/>
                </a:solidFill>
                <a:ln w="2687"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361A996-99BD-E7E9-43C8-3A696229F7F3}"/>
                    </a:ext>
                  </a:extLst>
                </p:cNvPr>
                <p:cNvSpPr/>
                <p:nvPr/>
              </p:nvSpPr>
              <p:spPr>
                <a:xfrm>
                  <a:off x="-596533" y="4236074"/>
                  <a:ext cx="635854" cy="1192340"/>
                </a:xfrm>
                <a:custGeom>
                  <a:avLst/>
                  <a:gdLst>
                    <a:gd name="connsiteX0" fmla="*/ 219586 w 635854"/>
                    <a:gd name="connsiteY0" fmla="*/ 596157 h 1192340"/>
                    <a:gd name="connsiteX1" fmla="*/ 635854 w 635854"/>
                    <a:gd name="connsiteY1" fmla="*/ 1453 h 1192340"/>
                    <a:gd name="connsiteX2" fmla="*/ 632920 w 635854"/>
                    <a:gd name="connsiteY2" fmla="*/ 1265 h 1192340"/>
                    <a:gd name="connsiteX3" fmla="*/ 596157 w 635854"/>
                    <a:gd name="connsiteY3" fmla="*/ 0 h 1192340"/>
                    <a:gd name="connsiteX4" fmla="*/ 535198 w 635854"/>
                    <a:gd name="connsiteY4" fmla="*/ 3068 h 1192340"/>
                    <a:gd name="connsiteX5" fmla="*/ 476016 w 635854"/>
                    <a:gd name="connsiteY5" fmla="*/ 12111 h 1192340"/>
                    <a:gd name="connsiteX6" fmla="*/ 364110 w 635854"/>
                    <a:gd name="connsiteY6" fmla="*/ 46856 h 1192340"/>
                    <a:gd name="connsiteX7" fmla="*/ 262835 w 635854"/>
                    <a:gd name="connsiteY7" fmla="*/ 101813 h 1192340"/>
                    <a:gd name="connsiteX8" fmla="*/ 154859 w 635854"/>
                    <a:gd name="connsiteY8" fmla="*/ 195310 h 1192340"/>
                    <a:gd name="connsiteX9" fmla="*/ 118419 w 635854"/>
                    <a:gd name="connsiteY9" fmla="*/ 239475 h 1192340"/>
                    <a:gd name="connsiteX10" fmla="*/ 58779 w 635854"/>
                    <a:gd name="connsiteY10" fmla="*/ 337708 h 1192340"/>
                    <a:gd name="connsiteX11" fmla="*/ 29954 w 635854"/>
                    <a:gd name="connsiteY11" fmla="*/ 409513 h 1192340"/>
                    <a:gd name="connsiteX12" fmla="*/ 17225 w 635854"/>
                    <a:gd name="connsiteY12" fmla="*/ 453839 h 1192340"/>
                    <a:gd name="connsiteX13" fmla="*/ 0 w 635854"/>
                    <a:gd name="connsiteY13" fmla="*/ 596184 h 1192340"/>
                    <a:gd name="connsiteX14" fmla="*/ 18759 w 635854"/>
                    <a:gd name="connsiteY14" fmla="*/ 745176 h 1192340"/>
                    <a:gd name="connsiteX15" fmla="*/ 154859 w 635854"/>
                    <a:gd name="connsiteY15" fmla="*/ 997031 h 1192340"/>
                    <a:gd name="connsiteX16" fmla="*/ 216921 w 635854"/>
                    <a:gd name="connsiteY16" fmla="*/ 1056213 h 1192340"/>
                    <a:gd name="connsiteX17" fmla="*/ 262809 w 635854"/>
                    <a:gd name="connsiteY17" fmla="*/ 1090528 h 1192340"/>
                    <a:gd name="connsiteX18" fmla="*/ 301348 w 635854"/>
                    <a:gd name="connsiteY18" fmla="*/ 1114292 h 1192340"/>
                    <a:gd name="connsiteX19" fmla="*/ 596130 w 635854"/>
                    <a:gd name="connsiteY19" fmla="*/ 1192341 h 1192340"/>
                    <a:gd name="connsiteX20" fmla="*/ 633244 w 635854"/>
                    <a:gd name="connsiteY20" fmla="*/ 1191076 h 1192340"/>
                    <a:gd name="connsiteX21" fmla="*/ 635800 w 635854"/>
                    <a:gd name="connsiteY21" fmla="*/ 1190888 h 1192340"/>
                    <a:gd name="connsiteX22" fmla="*/ 219559 w 635854"/>
                    <a:gd name="connsiteY22" fmla="*/ 596184 h 119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5854" h="1192340">
                      <a:moveTo>
                        <a:pt x="219586" y="596157"/>
                      </a:moveTo>
                      <a:cubicBezTo>
                        <a:pt x="219586" y="322744"/>
                        <a:pt x="393015" y="89864"/>
                        <a:pt x="635854" y="1453"/>
                      </a:cubicBezTo>
                      <a:cubicBezTo>
                        <a:pt x="634885" y="1399"/>
                        <a:pt x="633889" y="1319"/>
                        <a:pt x="632920" y="1265"/>
                      </a:cubicBezTo>
                      <a:cubicBezTo>
                        <a:pt x="620756" y="511"/>
                        <a:pt x="608510" y="0"/>
                        <a:pt x="596157" y="0"/>
                      </a:cubicBezTo>
                      <a:cubicBezTo>
                        <a:pt x="575568" y="0"/>
                        <a:pt x="555249" y="1050"/>
                        <a:pt x="535198" y="3068"/>
                      </a:cubicBezTo>
                      <a:cubicBezTo>
                        <a:pt x="515148" y="5114"/>
                        <a:pt x="495420" y="8128"/>
                        <a:pt x="476016" y="12111"/>
                      </a:cubicBezTo>
                      <a:cubicBezTo>
                        <a:pt x="437207" y="20050"/>
                        <a:pt x="399770" y="31758"/>
                        <a:pt x="364110" y="46856"/>
                      </a:cubicBezTo>
                      <a:cubicBezTo>
                        <a:pt x="328450" y="61928"/>
                        <a:pt x="294566" y="80390"/>
                        <a:pt x="262835" y="101813"/>
                      </a:cubicBezTo>
                      <a:cubicBezTo>
                        <a:pt x="223192" y="128592"/>
                        <a:pt x="186940" y="160027"/>
                        <a:pt x="154859" y="195310"/>
                      </a:cubicBezTo>
                      <a:cubicBezTo>
                        <a:pt x="142022" y="209413"/>
                        <a:pt x="129857" y="224161"/>
                        <a:pt x="118419" y="239475"/>
                      </a:cubicBezTo>
                      <a:cubicBezTo>
                        <a:pt x="95542" y="270075"/>
                        <a:pt x="75519" y="302963"/>
                        <a:pt x="58779" y="337708"/>
                      </a:cubicBezTo>
                      <a:cubicBezTo>
                        <a:pt x="47637" y="360827"/>
                        <a:pt x="38082" y="384860"/>
                        <a:pt x="29954" y="409513"/>
                      </a:cubicBezTo>
                      <a:cubicBezTo>
                        <a:pt x="25164" y="424046"/>
                        <a:pt x="20885" y="438822"/>
                        <a:pt x="17225" y="453839"/>
                      </a:cubicBezTo>
                      <a:cubicBezTo>
                        <a:pt x="6055" y="499457"/>
                        <a:pt x="0" y="547094"/>
                        <a:pt x="0" y="596184"/>
                      </a:cubicBezTo>
                      <a:cubicBezTo>
                        <a:pt x="0" y="645274"/>
                        <a:pt x="6513" y="697566"/>
                        <a:pt x="18759" y="745176"/>
                      </a:cubicBezTo>
                      <a:cubicBezTo>
                        <a:pt x="43250" y="840422"/>
                        <a:pt x="90725" y="926464"/>
                        <a:pt x="154859" y="997031"/>
                      </a:cubicBezTo>
                      <a:cubicBezTo>
                        <a:pt x="174102" y="1018212"/>
                        <a:pt x="194852" y="1037993"/>
                        <a:pt x="216921" y="1056213"/>
                      </a:cubicBezTo>
                      <a:cubicBezTo>
                        <a:pt x="231643" y="1068351"/>
                        <a:pt x="246957" y="1079816"/>
                        <a:pt x="262809" y="1090528"/>
                      </a:cubicBezTo>
                      <a:cubicBezTo>
                        <a:pt x="275296" y="1098952"/>
                        <a:pt x="288215" y="1106783"/>
                        <a:pt x="301348" y="1114292"/>
                      </a:cubicBezTo>
                      <a:cubicBezTo>
                        <a:pt x="388305" y="1163866"/>
                        <a:pt x="488853" y="1192341"/>
                        <a:pt x="596130" y="1192341"/>
                      </a:cubicBezTo>
                      <a:cubicBezTo>
                        <a:pt x="608591" y="1192341"/>
                        <a:pt x="620944" y="1191829"/>
                        <a:pt x="633244" y="1191076"/>
                      </a:cubicBezTo>
                      <a:cubicBezTo>
                        <a:pt x="634105" y="1191022"/>
                        <a:pt x="634939" y="1190941"/>
                        <a:pt x="635800" y="1190888"/>
                      </a:cubicBezTo>
                      <a:cubicBezTo>
                        <a:pt x="392988" y="1102477"/>
                        <a:pt x="219559" y="869596"/>
                        <a:pt x="219559" y="596184"/>
                      </a:cubicBezTo>
                      <a:close/>
                    </a:path>
                  </a:pathLst>
                </a:custGeom>
                <a:solidFill>
                  <a:srgbClr val="DA4C2A"/>
                </a:solidFill>
                <a:ln w="2687" cap="flat">
                  <a:noFill/>
                  <a:prstDash val="solid"/>
                  <a:miter/>
                </a:ln>
              </p:spPr>
              <p:txBody>
                <a:bodyPr rtlCol="0" anchor="ctr"/>
                <a:lstStyle/>
                <a:p>
                  <a:endParaRPr lang="en-US"/>
                </a:p>
              </p:txBody>
            </p:sp>
          </p:grpSp>
        </p:grpSp>
      </p:grpSp>
      <p:grpSp>
        <p:nvGrpSpPr>
          <p:cNvPr id="2" name="Group 1">
            <a:extLst>
              <a:ext uri="{FF2B5EF4-FFF2-40B4-BE49-F238E27FC236}">
                <a16:creationId xmlns:a16="http://schemas.microsoft.com/office/drawing/2014/main" id="{7F60966D-6FEF-3D75-042E-8BF5DF1FD8B1}"/>
              </a:ext>
            </a:extLst>
          </p:cNvPr>
          <p:cNvGrpSpPr/>
          <p:nvPr/>
        </p:nvGrpSpPr>
        <p:grpSpPr>
          <a:xfrm>
            <a:off x="1839460" y="2146300"/>
            <a:ext cx="2848154" cy="2848154"/>
            <a:chOff x="1839460" y="2146300"/>
            <a:chExt cx="2848154" cy="2848154"/>
          </a:xfrm>
        </p:grpSpPr>
        <p:grpSp>
          <p:nvGrpSpPr>
            <p:cNvPr id="18" name="Group 17">
              <a:extLst>
                <a:ext uri="{FF2B5EF4-FFF2-40B4-BE49-F238E27FC236}">
                  <a16:creationId xmlns:a16="http://schemas.microsoft.com/office/drawing/2014/main" id="{1C0B73FF-0B41-8DAE-3D53-9AA487B0F708}"/>
                </a:ext>
              </a:extLst>
            </p:cNvPr>
            <p:cNvGrpSpPr/>
            <p:nvPr/>
          </p:nvGrpSpPr>
          <p:grpSpPr>
            <a:xfrm>
              <a:off x="1839460" y="2146300"/>
              <a:ext cx="2848154" cy="2848154"/>
              <a:chOff x="2732839" y="1823635"/>
              <a:chExt cx="2848154" cy="2848154"/>
            </a:xfrm>
          </p:grpSpPr>
          <p:pic>
            <p:nvPicPr>
              <p:cNvPr id="12" name="Graphic 11">
                <a:extLst>
                  <a:ext uri="{FF2B5EF4-FFF2-40B4-BE49-F238E27FC236}">
                    <a16:creationId xmlns:a16="http://schemas.microsoft.com/office/drawing/2014/main" id="{2631BC62-2DE6-7AB6-BB9E-96A93B1951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99883" y="2921907"/>
                <a:ext cx="840796" cy="840796"/>
              </a:xfrm>
              <a:prstGeom prst="rect">
                <a:avLst/>
              </a:prstGeom>
            </p:spPr>
          </p:pic>
          <p:pic>
            <p:nvPicPr>
              <p:cNvPr id="16" name="Graphic 15" descr="Cloud outline">
                <a:extLst>
                  <a:ext uri="{FF2B5EF4-FFF2-40B4-BE49-F238E27FC236}">
                    <a16:creationId xmlns:a16="http://schemas.microsoft.com/office/drawing/2014/main" id="{20FA12A3-8668-C1E4-01D4-AED1022F0B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32839" y="1823635"/>
                <a:ext cx="2848154" cy="2848154"/>
              </a:xfrm>
              <a:prstGeom prst="rect">
                <a:avLst/>
              </a:prstGeom>
            </p:spPr>
          </p:pic>
        </p:grpSp>
        <p:pic>
          <p:nvPicPr>
            <p:cNvPr id="38" name="Picture 2">
              <a:extLst>
                <a:ext uri="{FF2B5EF4-FFF2-40B4-BE49-F238E27FC236}">
                  <a16:creationId xmlns:a16="http://schemas.microsoft.com/office/drawing/2014/main" id="{20C13810-5C9D-36E7-181B-61E18803553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66929" y="2454261"/>
              <a:ext cx="759714" cy="6306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54921582-3133-6424-E223-A6F44F2408B9}"/>
              </a:ext>
            </a:extLst>
          </p:cNvPr>
          <p:cNvGrpSpPr/>
          <p:nvPr/>
        </p:nvGrpSpPr>
        <p:grpSpPr>
          <a:xfrm>
            <a:off x="7504386" y="2146300"/>
            <a:ext cx="2848154" cy="2848154"/>
            <a:chOff x="7504386" y="2146300"/>
            <a:chExt cx="2848154" cy="2848154"/>
          </a:xfrm>
        </p:grpSpPr>
        <p:grpSp>
          <p:nvGrpSpPr>
            <p:cNvPr id="19" name="Group 18">
              <a:extLst>
                <a:ext uri="{FF2B5EF4-FFF2-40B4-BE49-F238E27FC236}">
                  <a16:creationId xmlns:a16="http://schemas.microsoft.com/office/drawing/2014/main" id="{D02747B9-9AB3-8ADF-8FD9-00C52A038AD3}"/>
                </a:ext>
              </a:extLst>
            </p:cNvPr>
            <p:cNvGrpSpPr/>
            <p:nvPr/>
          </p:nvGrpSpPr>
          <p:grpSpPr>
            <a:xfrm>
              <a:off x="7504386" y="2146300"/>
              <a:ext cx="2848154" cy="2848154"/>
              <a:chOff x="6791303" y="1823635"/>
              <a:chExt cx="2848154" cy="2848154"/>
            </a:xfrm>
          </p:grpSpPr>
          <p:pic>
            <p:nvPicPr>
              <p:cNvPr id="10" name="Picture 9" descr="A white text on a black background&#10;&#10;Description automatically generated">
                <a:extLst>
                  <a:ext uri="{FF2B5EF4-FFF2-40B4-BE49-F238E27FC236}">
                    <a16:creationId xmlns:a16="http://schemas.microsoft.com/office/drawing/2014/main" id="{43BAE480-0B08-094E-AF59-ACE240A1D2CD}"/>
                  </a:ext>
                </a:extLst>
              </p:cNvPr>
              <p:cNvPicPr>
                <a:picLocks noChangeAspect="1"/>
              </p:cNvPicPr>
              <p:nvPr/>
            </p:nvPicPr>
            <p:blipFill>
              <a:blip r:embed="rId12"/>
              <a:stretch>
                <a:fillRect/>
              </a:stretch>
            </p:blipFill>
            <p:spPr>
              <a:xfrm>
                <a:off x="7479671" y="2606596"/>
                <a:ext cx="1471418" cy="1471418"/>
              </a:xfrm>
              <a:prstGeom prst="rect">
                <a:avLst/>
              </a:prstGeom>
            </p:spPr>
          </p:pic>
          <p:pic>
            <p:nvPicPr>
              <p:cNvPr id="17" name="Graphic 16" descr="Cloud outline">
                <a:extLst>
                  <a:ext uri="{FF2B5EF4-FFF2-40B4-BE49-F238E27FC236}">
                    <a16:creationId xmlns:a16="http://schemas.microsoft.com/office/drawing/2014/main" id="{33F8EF40-984B-636F-359E-D4260CE5371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91303" y="1823635"/>
                <a:ext cx="2848154" cy="2848154"/>
              </a:xfrm>
              <a:prstGeom prst="rect">
                <a:avLst/>
              </a:prstGeom>
            </p:spPr>
          </p:pic>
        </p:grpSp>
        <p:pic>
          <p:nvPicPr>
            <p:cNvPr id="42" name="Graphic 41">
              <a:extLst>
                <a:ext uri="{FF2B5EF4-FFF2-40B4-BE49-F238E27FC236}">
                  <a16:creationId xmlns:a16="http://schemas.microsoft.com/office/drawing/2014/main" id="{33CB6E38-9AD1-F28A-A477-8267B25B6BB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28447" y="2233544"/>
              <a:ext cx="1114098" cy="1114096"/>
            </a:xfrm>
            <a:prstGeom prst="rect">
              <a:avLst/>
            </a:prstGeom>
          </p:spPr>
        </p:pic>
      </p:grpSp>
      <p:pic>
        <p:nvPicPr>
          <p:cNvPr id="2817" name="Graphic 2816" descr="Programmer male with solid fill">
            <a:extLst>
              <a:ext uri="{FF2B5EF4-FFF2-40B4-BE49-F238E27FC236}">
                <a16:creationId xmlns:a16="http://schemas.microsoft.com/office/drawing/2014/main" id="{CBC804B9-D461-B153-EA5D-7CBCF4851A1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554163" y="5516371"/>
            <a:ext cx="1145478" cy="1145476"/>
          </a:xfrm>
          <a:prstGeom prst="rect">
            <a:avLst/>
          </a:prstGeom>
        </p:spPr>
      </p:pic>
      <p:grpSp>
        <p:nvGrpSpPr>
          <p:cNvPr id="2849" name="Group 2848">
            <a:extLst>
              <a:ext uri="{FF2B5EF4-FFF2-40B4-BE49-F238E27FC236}">
                <a16:creationId xmlns:a16="http://schemas.microsoft.com/office/drawing/2014/main" id="{660B3A8C-64D5-CFF1-3C5B-D1D60DDCD9FD}"/>
              </a:ext>
            </a:extLst>
          </p:cNvPr>
          <p:cNvGrpSpPr/>
          <p:nvPr/>
        </p:nvGrpSpPr>
        <p:grpSpPr>
          <a:xfrm>
            <a:off x="3583473" y="5076123"/>
            <a:ext cx="2701800" cy="957240"/>
            <a:chOff x="3583473" y="4855266"/>
            <a:chExt cx="2701800" cy="957240"/>
          </a:xfrm>
        </p:grpSpPr>
        <mc:AlternateContent xmlns:mc="http://schemas.openxmlformats.org/markup-compatibility/2006" xmlns:p14="http://schemas.microsoft.com/office/powerpoint/2010/main">
          <mc:Choice Requires="p14">
            <p:contentPart p14:bwMode="auto" r:id="rId17">
              <p14:nvContentPartPr>
                <p14:cNvPr id="50" name="Ink 49">
                  <a:extLst>
                    <a:ext uri="{FF2B5EF4-FFF2-40B4-BE49-F238E27FC236}">
                      <a16:creationId xmlns:a16="http://schemas.microsoft.com/office/drawing/2014/main" id="{8F283A8F-5CFD-DF9F-DD53-B48F82ECD09B}"/>
                    </a:ext>
                  </a:extLst>
                </p14:cNvPr>
                <p14:cNvContentPartPr/>
                <p14:nvPr/>
              </p14:nvContentPartPr>
              <p14:xfrm>
                <a:off x="3583473" y="4971546"/>
                <a:ext cx="2681280" cy="840960"/>
              </p14:xfrm>
            </p:contentPart>
          </mc:Choice>
          <mc:Fallback xmlns="">
            <p:pic>
              <p:nvPicPr>
                <p:cNvPr id="50" name="Ink 49">
                  <a:extLst>
                    <a:ext uri="{FF2B5EF4-FFF2-40B4-BE49-F238E27FC236}">
                      <a16:creationId xmlns:a16="http://schemas.microsoft.com/office/drawing/2014/main" id="{8F283A8F-5CFD-DF9F-DD53-B48F82ECD09B}"/>
                    </a:ext>
                  </a:extLst>
                </p:cNvPr>
                <p:cNvPicPr/>
                <p:nvPr/>
              </p:nvPicPr>
              <p:blipFill>
                <a:blip r:embed="rId18"/>
                <a:stretch>
                  <a:fillRect/>
                </a:stretch>
              </p:blipFill>
              <p:spPr>
                <a:xfrm>
                  <a:off x="3565833" y="4953546"/>
                  <a:ext cx="2716920" cy="876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26" name="Ink 2825">
                  <a:extLst>
                    <a:ext uri="{FF2B5EF4-FFF2-40B4-BE49-F238E27FC236}">
                      <a16:creationId xmlns:a16="http://schemas.microsoft.com/office/drawing/2014/main" id="{46B9C96A-CFF7-79ED-71BF-3218A441E7E0}"/>
                    </a:ext>
                  </a:extLst>
                </p14:cNvPr>
                <p14:cNvContentPartPr/>
                <p14:nvPr/>
              </p14:nvContentPartPr>
              <p14:xfrm>
                <a:off x="6030753" y="4855266"/>
                <a:ext cx="254520" cy="255960"/>
              </p14:xfrm>
            </p:contentPart>
          </mc:Choice>
          <mc:Fallback xmlns="">
            <p:pic>
              <p:nvPicPr>
                <p:cNvPr id="2826" name="Ink 2825">
                  <a:extLst>
                    <a:ext uri="{FF2B5EF4-FFF2-40B4-BE49-F238E27FC236}">
                      <a16:creationId xmlns:a16="http://schemas.microsoft.com/office/drawing/2014/main" id="{46B9C96A-CFF7-79ED-71BF-3218A441E7E0}"/>
                    </a:ext>
                  </a:extLst>
                </p:cNvPr>
                <p:cNvPicPr/>
                <p:nvPr/>
              </p:nvPicPr>
              <p:blipFill>
                <a:blip r:embed="rId20"/>
                <a:stretch>
                  <a:fillRect/>
                </a:stretch>
              </p:blipFill>
              <p:spPr>
                <a:xfrm>
                  <a:off x="6013113" y="4837626"/>
                  <a:ext cx="290160" cy="291600"/>
                </a:xfrm>
                <a:prstGeom prst="rect">
                  <a:avLst/>
                </a:prstGeom>
              </p:spPr>
            </p:pic>
          </mc:Fallback>
        </mc:AlternateContent>
      </p:grpSp>
      <p:grpSp>
        <p:nvGrpSpPr>
          <p:cNvPr id="2850" name="Group 2849">
            <a:extLst>
              <a:ext uri="{FF2B5EF4-FFF2-40B4-BE49-F238E27FC236}">
                <a16:creationId xmlns:a16="http://schemas.microsoft.com/office/drawing/2014/main" id="{AEA0A9AA-A19F-841B-EB1E-0EA06BB16306}"/>
              </a:ext>
            </a:extLst>
          </p:cNvPr>
          <p:cNvGrpSpPr/>
          <p:nvPr/>
        </p:nvGrpSpPr>
        <p:grpSpPr>
          <a:xfrm rot="196721">
            <a:off x="4378318" y="3028406"/>
            <a:ext cx="2010677" cy="2036446"/>
            <a:chOff x="4472673" y="2815506"/>
            <a:chExt cx="2190960" cy="2219040"/>
          </a:xfrm>
        </p:grpSpPr>
        <mc:AlternateContent xmlns:mc="http://schemas.openxmlformats.org/markup-compatibility/2006" xmlns:p14="http://schemas.microsoft.com/office/powerpoint/2010/main">
          <mc:Choice Requires="p14">
            <p:contentPart p14:bwMode="auto" r:id="rId21">
              <p14:nvContentPartPr>
                <p14:cNvPr id="2834" name="Ink 2833">
                  <a:extLst>
                    <a:ext uri="{FF2B5EF4-FFF2-40B4-BE49-F238E27FC236}">
                      <a16:creationId xmlns:a16="http://schemas.microsoft.com/office/drawing/2014/main" id="{ABCFA4A6-27C2-3C22-152B-A1674C6D29F2}"/>
                    </a:ext>
                  </a:extLst>
                </p14:cNvPr>
                <p14:cNvContentPartPr/>
                <p14:nvPr/>
              </p14:nvContentPartPr>
              <p14:xfrm>
                <a:off x="4516233" y="2880306"/>
                <a:ext cx="2147400" cy="2154240"/>
              </p14:xfrm>
            </p:contentPart>
          </mc:Choice>
          <mc:Fallback xmlns="">
            <p:pic>
              <p:nvPicPr>
                <p:cNvPr id="2834" name="Ink 2833">
                  <a:extLst>
                    <a:ext uri="{FF2B5EF4-FFF2-40B4-BE49-F238E27FC236}">
                      <a16:creationId xmlns:a16="http://schemas.microsoft.com/office/drawing/2014/main" id="{ABCFA4A6-27C2-3C22-152B-A1674C6D29F2}"/>
                    </a:ext>
                  </a:extLst>
                </p:cNvPr>
                <p:cNvPicPr/>
                <p:nvPr/>
              </p:nvPicPr>
              <p:blipFill>
                <a:blip r:embed="rId22"/>
                <a:stretch>
                  <a:fillRect/>
                </a:stretch>
              </p:blipFill>
              <p:spPr>
                <a:xfrm>
                  <a:off x="4497011" y="2860693"/>
                  <a:ext cx="2186237" cy="2193073"/>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37" name="Ink 2836">
                  <a:extLst>
                    <a:ext uri="{FF2B5EF4-FFF2-40B4-BE49-F238E27FC236}">
                      <a16:creationId xmlns:a16="http://schemas.microsoft.com/office/drawing/2014/main" id="{00C4F2D2-476D-0A60-FB47-8F20C9FEC59D}"/>
                    </a:ext>
                  </a:extLst>
                </p14:cNvPr>
                <p14:cNvContentPartPr/>
                <p14:nvPr/>
              </p14:nvContentPartPr>
              <p14:xfrm>
                <a:off x="4472673" y="2815506"/>
                <a:ext cx="290160" cy="306000"/>
              </p14:xfrm>
            </p:contentPart>
          </mc:Choice>
          <mc:Fallback xmlns="">
            <p:pic>
              <p:nvPicPr>
                <p:cNvPr id="2837" name="Ink 2836">
                  <a:extLst>
                    <a:ext uri="{FF2B5EF4-FFF2-40B4-BE49-F238E27FC236}">
                      <a16:creationId xmlns:a16="http://schemas.microsoft.com/office/drawing/2014/main" id="{00C4F2D2-476D-0A60-FB47-8F20C9FEC59D}"/>
                    </a:ext>
                  </a:extLst>
                </p:cNvPr>
                <p:cNvPicPr/>
                <p:nvPr/>
              </p:nvPicPr>
              <p:blipFill>
                <a:blip r:embed="rId24"/>
                <a:stretch>
                  <a:fillRect/>
                </a:stretch>
              </p:blipFill>
              <p:spPr>
                <a:xfrm>
                  <a:off x="4453460" y="2795891"/>
                  <a:ext cx="328979" cy="344838"/>
                </a:xfrm>
                <a:prstGeom prst="rect">
                  <a:avLst/>
                </a:prstGeom>
              </p:spPr>
            </p:pic>
          </mc:Fallback>
        </mc:AlternateContent>
      </p:grpSp>
      <p:grpSp>
        <p:nvGrpSpPr>
          <p:cNvPr id="2851" name="Group 2850">
            <a:extLst>
              <a:ext uri="{FF2B5EF4-FFF2-40B4-BE49-F238E27FC236}">
                <a16:creationId xmlns:a16="http://schemas.microsoft.com/office/drawing/2014/main" id="{19C5A4C1-48E7-D16F-0810-5A4B3262BDE5}"/>
              </a:ext>
            </a:extLst>
          </p:cNvPr>
          <p:cNvGrpSpPr/>
          <p:nvPr/>
        </p:nvGrpSpPr>
        <p:grpSpPr>
          <a:xfrm>
            <a:off x="4356689" y="2259711"/>
            <a:ext cx="4571757" cy="330044"/>
            <a:chOff x="4369425" y="2103091"/>
            <a:chExt cx="4571757" cy="330044"/>
          </a:xfrm>
        </p:grpSpPr>
        <mc:AlternateContent xmlns:mc="http://schemas.openxmlformats.org/markup-compatibility/2006" xmlns:p14="http://schemas.microsoft.com/office/powerpoint/2010/main">
          <mc:Choice Requires="p14">
            <p:contentPart p14:bwMode="auto" r:id="rId25">
              <p14:nvContentPartPr>
                <p14:cNvPr id="2840" name="Ink 2839">
                  <a:extLst>
                    <a:ext uri="{FF2B5EF4-FFF2-40B4-BE49-F238E27FC236}">
                      <a16:creationId xmlns:a16="http://schemas.microsoft.com/office/drawing/2014/main" id="{DAF1B669-2DEA-4C2C-C73F-2DF62A259205}"/>
                    </a:ext>
                  </a:extLst>
                </p14:cNvPr>
                <p14:cNvContentPartPr/>
                <p14:nvPr/>
              </p14:nvContentPartPr>
              <p14:xfrm rot="174017">
                <a:off x="4369425" y="2103091"/>
                <a:ext cx="4567680" cy="276840"/>
              </p14:xfrm>
            </p:contentPart>
          </mc:Choice>
          <mc:Fallback xmlns="">
            <p:pic>
              <p:nvPicPr>
                <p:cNvPr id="2840" name="Ink 2839">
                  <a:extLst>
                    <a:ext uri="{FF2B5EF4-FFF2-40B4-BE49-F238E27FC236}">
                      <a16:creationId xmlns:a16="http://schemas.microsoft.com/office/drawing/2014/main" id="{DAF1B669-2DEA-4C2C-C73F-2DF62A259205}"/>
                    </a:ext>
                  </a:extLst>
                </p:cNvPr>
                <p:cNvPicPr/>
                <p:nvPr/>
              </p:nvPicPr>
              <p:blipFill>
                <a:blip r:embed="rId26"/>
                <a:stretch>
                  <a:fillRect/>
                </a:stretch>
              </p:blipFill>
              <p:spPr>
                <a:xfrm rot="174017">
                  <a:off x="4351425" y="2085091"/>
                  <a:ext cx="460332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48" name="Ink 2847">
                  <a:extLst>
                    <a:ext uri="{FF2B5EF4-FFF2-40B4-BE49-F238E27FC236}">
                      <a16:creationId xmlns:a16="http://schemas.microsoft.com/office/drawing/2014/main" id="{FD10ED6E-9AD1-E295-489A-E51EA2924542}"/>
                    </a:ext>
                  </a:extLst>
                </p14:cNvPr>
                <p14:cNvContentPartPr/>
                <p14:nvPr/>
              </p14:nvContentPartPr>
              <p14:xfrm>
                <a:off x="8683543" y="2143769"/>
                <a:ext cx="257639" cy="289366"/>
              </p14:xfrm>
            </p:contentPart>
          </mc:Choice>
          <mc:Fallback xmlns="">
            <p:pic>
              <p:nvPicPr>
                <p:cNvPr id="2848" name="Ink 2847">
                  <a:extLst>
                    <a:ext uri="{FF2B5EF4-FFF2-40B4-BE49-F238E27FC236}">
                      <a16:creationId xmlns:a16="http://schemas.microsoft.com/office/drawing/2014/main" id="{FD10ED6E-9AD1-E295-489A-E51EA2924542}"/>
                    </a:ext>
                  </a:extLst>
                </p:cNvPr>
                <p:cNvPicPr/>
                <p:nvPr/>
              </p:nvPicPr>
              <p:blipFill>
                <a:blip r:embed="rId28"/>
                <a:stretch>
                  <a:fillRect/>
                </a:stretch>
              </p:blipFill>
              <p:spPr>
                <a:xfrm>
                  <a:off x="8665551" y="2125774"/>
                  <a:ext cx="293262" cy="324997"/>
                </a:xfrm>
                <a:prstGeom prst="rect">
                  <a:avLst/>
                </a:prstGeom>
              </p:spPr>
            </p:pic>
          </mc:Fallback>
        </mc:AlternateContent>
      </p:grpSp>
      <p:grpSp>
        <p:nvGrpSpPr>
          <p:cNvPr id="2896" name="Group 2895">
            <a:extLst>
              <a:ext uri="{FF2B5EF4-FFF2-40B4-BE49-F238E27FC236}">
                <a16:creationId xmlns:a16="http://schemas.microsoft.com/office/drawing/2014/main" id="{6B2A2433-F383-221E-6EB2-5CF8C88749F0}"/>
              </a:ext>
            </a:extLst>
          </p:cNvPr>
          <p:cNvGrpSpPr/>
          <p:nvPr/>
        </p:nvGrpSpPr>
        <p:grpSpPr>
          <a:xfrm>
            <a:off x="6604891" y="2417163"/>
            <a:ext cx="2466393" cy="2938140"/>
            <a:chOff x="6604891" y="2196306"/>
            <a:chExt cx="2466393" cy="2938140"/>
          </a:xfrm>
        </p:grpSpPr>
        <mc:AlternateContent xmlns:mc="http://schemas.openxmlformats.org/markup-compatibility/2006" xmlns:p14="http://schemas.microsoft.com/office/powerpoint/2010/main">
          <mc:Choice Requires="p14">
            <p:contentPart p14:bwMode="auto" r:id="rId29">
              <p14:nvContentPartPr>
                <p14:cNvPr id="2863" name="Ink 2862">
                  <a:extLst>
                    <a:ext uri="{FF2B5EF4-FFF2-40B4-BE49-F238E27FC236}">
                      <a16:creationId xmlns:a16="http://schemas.microsoft.com/office/drawing/2014/main" id="{F432F48C-E4EC-16E6-0ED0-40A6AE124B0D}"/>
                    </a:ext>
                  </a:extLst>
                </p14:cNvPr>
                <p14:cNvContentPartPr/>
                <p14:nvPr/>
              </p14:nvContentPartPr>
              <p14:xfrm>
                <a:off x="6604891" y="2373606"/>
                <a:ext cx="2420280" cy="2760840"/>
              </p14:xfrm>
            </p:contentPart>
          </mc:Choice>
          <mc:Fallback xmlns="">
            <p:pic>
              <p:nvPicPr>
                <p:cNvPr id="2863" name="Ink 2862">
                  <a:extLst>
                    <a:ext uri="{FF2B5EF4-FFF2-40B4-BE49-F238E27FC236}">
                      <a16:creationId xmlns:a16="http://schemas.microsoft.com/office/drawing/2014/main" id="{F432F48C-E4EC-16E6-0ED0-40A6AE124B0D}"/>
                    </a:ext>
                  </a:extLst>
                </p:cNvPr>
                <p:cNvPicPr/>
                <p:nvPr/>
              </p:nvPicPr>
              <p:blipFill>
                <a:blip r:embed="rId30"/>
                <a:stretch>
                  <a:fillRect/>
                </a:stretch>
              </p:blipFill>
              <p:spPr>
                <a:xfrm>
                  <a:off x="6586891" y="2355966"/>
                  <a:ext cx="2455920" cy="2796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95" name="Ink 2894">
                  <a:extLst>
                    <a:ext uri="{FF2B5EF4-FFF2-40B4-BE49-F238E27FC236}">
                      <a16:creationId xmlns:a16="http://schemas.microsoft.com/office/drawing/2014/main" id="{AF63C403-4F40-8E99-3E0B-740476F0CCB3}"/>
                    </a:ext>
                  </a:extLst>
                </p14:cNvPr>
                <p14:cNvContentPartPr/>
                <p14:nvPr/>
              </p14:nvContentPartPr>
              <p14:xfrm>
                <a:off x="8806684" y="2196306"/>
                <a:ext cx="264600" cy="301320"/>
              </p14:xfrm>
            </p:contentPart>
          </mc:Choice>
          <mc:Fallback xmlns="">
            <p:pic>
              <p:nvPicPr>
                <p:cNvPr id="2895" name="Ink 2894">
                  <a:extLst>
                    <a:ext uri="{FF2B5EF4-FFF2-40B4-BE49-F238E27FC236}">
                      <a16:creationId xmlns:a16="http://schemas.microsoft.com/office/drawing/2014/main" id="{AF63C403-4F40-8E99-3E0B-740476F0CCB3}"/>
                    </a:ext>
                  </a:extLst>
                </p:cNvPr>
                <p:cNvPicPr/>
                <p:nvPr/>
              </p:nvPicPr>
              <p:blipFill>
                <a:blip r:embed="rId32"/>
                <a:stretch>
                  <a:fillRect/>
                </a:stretch>
              </p:blipFill>
              <p:spPr>
                <a:xfrm>
                  <a:off x="8788684" y="2178306"/>
                  <a:ext cx="300240" cy="336960"/>
                </a:xfrm>
                <a:prstGeom prst="rect">
                  <a:avLst/>
                </a:prstGeom>
              </p:spPr>
            </p:pic>
          </mc:Fallback>
        </mc:AlternateContent>
      </p:grpSp>
      <p:pic>
        <p:nvPicPr>
          <p:cNvPr id="2897" name="Picture 2">
            <a:extLst>
              <a:ext uri="{FF2B5EF4-FFF2-40B4-BE49-F238E27FC236}">
                <a16:creationId xmlns:a16="http://schemas.microsoft.com/office/drawing/2014/main" id="{DA17546F-931F-729F-A83D-C780BD42FC71}"/>
              </a:ext>
            </a:extLst>
          </p:cNvPr>
          <p:cNvPicPr>
            <a:picLocks noChangeAspect="1" noChangeArrowheads="1"/>
          </p:cNvPicPr>
          <p:nvPr/>
        </p:nvPicPr>
        <p:blipFill>
          <a:blip r:embed="rId3"/>
          <a:srcRect/>
          <a:stretch/>
        </p:blipFill>
        <p:spPr bwMode="auto">
          <a:xfrm>
            <a:off x="3380666" y="5696500"/>
            <a:ext cx="495252" cy="495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54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17"/>
                                        </p:tgtEl>
                                        <p:attrNameLst>
                                          <p:attrName>style.visibility</p:attrName>
                                        </p:attrNameLst>
                                      </p:cBhvr>
                                      <p:to>
                                        <p:strVal val="visible"/>
                                      </p:to>
                                    </p:set>
                                    <p:animEffect transition="in" filter="fade">
                                      <p:cBhvr>
                                        <p:cTn id="7" dur="500"/>
                                        <p:tgtEl>
                                          <p:spTgt spid="28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18"/>
                                        </p:tgtEl>
                                        <p:attrNameLst>
                                          <p:attrName>style.visibility</p:attrName>
                                        </p:attrNameLst>
                                      </p:cBhvr>
                                      <p:to>
                                        <p:strVal val="visible"/>
                                      </p:to>
                                    </p:set>
                                    <p:animEffect transition="in" filter="fade">
                                      <p:cBhvr>
                                        <p:cTn id="12" dur="500"/>
                                        <p:tgtEl>
                                          <p:spTgt spid="28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97"/>
                                        </p:tgtEl>
                                        <p:attrNameLst>
                                          <p:attrName>style.visibility</p:attrName>
                                        </p:attrNameLst>
                                      </p:cBhvr>
                                      <p:to>
                                        <p:strVal val="visible"/>
                                      </p:to>
                                    </p:set>
                                    <p:animEffect transition="in" filter="fade">
                                      <p:cBhvr>
                                        <p:cTn id="25" dur="500"/>
                                        <p:tgtEl>
                                          <p:spTgt spid="2897"/>
                                        </p:tgtEl>
                                      </p:cBhvr>
                                    </p:animEffect>
                                  </p:childTnLst>
                                </p:cTn>
                              </p:par>
                              <p:par>
                                <p:cTn id="26" presetID="0" presetClass="path" presetSubtype="0" fill="hold" nodeType="withEffect">
                                  <p:stCondLst>
                                    <p:cond delay="0"/>
                                  </p:stCondLst>
                                  <p:childTnLst>
                                    <p:animMotion origin="layout" path="M 0.0026 -0.02523 L 0.04882 -0.09005 L 0.11536 -0.11945 L 0.17474 -0.12824 L 0.19739 -0.11922 L 0.21172 -0.09908 L 0.21172 -0.09885 " pathEditMode="relative" rAng="0" ptsTypes="AAAAAAA">
                                      <p:cBhvr>
                                        <p:cTn id="27" dur="1500" fill="hold"/>
                                        <p:tgtEl>
                                          <p:spTgt spid="2897"/>
                                        </p:tgtEl>
                                        <p:attrNameLst>
                                          <p:attrName>ppt_x</p:attrName>
                                          <p:attrName>ppt_y</p:attrName>
                                        </p:attrNameLst>
                                      </p:cBhvr>
                                      <p:rCtr x="10456" y="-5162"/>
                                    </p:animMotion>
                                  </p:childTnLst>
                                </p:cTn>
                              </p:par>
                              <p:par>
                                <p:cTn id="28" presetID="63" presetClass="entr" presetSubtype="0" fill="hold" nodeType="withEffect">
                                  <p:stCondLst>
                                    <p:cond delay="0"/>
                                  </p:stCondLst>
                                  <p:childTnLst>
                                    <p:set>
                                      <p:cBhvr>
                                        <p:cTn id="29" dur="1" fill="hold">
                                          <p:stCondLst>
                                            <p:cond delay="0"/>
                                          </p:stCondLst>
                                        </p:cTn>
                                        <p:tgtEl>
                                          <p:spTgt spid="2849"/>
                                        </p:tgtEl>
                                        <p:attrNameLst>
                                          <p:attrName>style.visibility</p:attrName>
                                        </p:attrNameLst>
                                      </p:cBhvr>
                                      <p:to>
                                        <p:strVal val="visible"/>
                                      </p:to>
                                    </p:set>
                                    <p:anim calcmode="lin" valueType="num">
                                      <p:cBhvr>
                                        <p:cTn id="30" dur="1700" fill="hold"/>
                                        <p:tgtEl>
                                          <p:spTgt spid="2849"/>
                                        </p:tgtEl>
                                        <p:attrNameLst>
                                          <p:attrName>drawProgress</p:attrName>
                                        </p:attrNameLst>
                                      </p:cBhvr>
                                      <p:tavLst>
                                        <p:tav tm="0">
                                          <p:val>
                                            <p:fltVal val="0"/>
                                          </p:val>
                                        </p:tav>
                                        <p:tav tm="100000">
                                          <p:val>
                                            <p:fltVal val="1"/>
                                          </p:val>
                                        </p:tav>
                                      </p:tavLst>
                                    </p:anim>
                                  </p:childTnLst>
                                </p:cTn>
                              </p:par>
                            </p:childTnLst>
                          </p:cTn>
                        </p:par>
                      </p:childTnLst>
                    </p:cTn>
                  </p:par>
                  <p:par>
                    <p:cTn id="31" fill="hold">
                      <p:stCondLst>
                        <p:cond delay="indefinite"/>
                      </p:stCondLst>
                      <p:childTnLst>
                        <p:par>
                          <p:cTn id="32" fill="hold">
                            <p:stCondLst>
                              <p:cond delay="0"/>
                            </p:stCondLst>
                            <p:childTnLst>
                              <p:par>
                                <p:cTn id="33" presetID="0" presetClass="path" presetSubtype="0" fill="hold" nodeType="clickEffect">
                                  <p:stCondLst>
                                    <p:cond delay="0"/>
                                  </p:stCondLst>
                                  <p:childTnLst>
                                    <p:animMotion origin="layout" path="M 0.21172 -0.09885 L 0.21028 -0.17084 L 0.17747 -0.26713 L 0.1401 -0.34537 L 0.10533 -0.39028 L 0.07526 -0.4169 " pathEditMode="relative" rAng="0" ptsTypes="AAAAAA">
                                      <p:cBhvr>
                                        <p:cTn id="34" dur="1500" fill="hold"/>
                                        <p:tgtEl>
                                          <p:spTgt spid="2897"/>
                                        </p:tgtEl>
                                        <p:attrNameLst>
                                          <p:attrName>ppt_x</p:attrName>
                                          <p:attrName>ppt_y</p:attrName>
                                        </p:attrNameLst>
                                      </p:cBhvr>
                                      <p:rCtr x="-6823" y="-15903"/>
                                    </p:animMotion>
                                  </p:childTnLst>
                                </p:cTn>
                              </p:par>
                              <p:par>
                                <p:cTn id="35" presetID="63" presetClass="entr" presetSubtype="0" fill="hold" nodeType="withEffect">
                                  <p:stCondLst>
                                    <p:cond delay="0"/>
                                  </p:stCondLst>
                                  <p:childTnLst>
                                    <p:set>
                                      <p:cBhvr>
                                        <p:cTn id="36" dur="1" fill="hold">
                                          <p:stCondLst>
                                            <p:cond delay="0"/>
                                          </p:stCondLst>
                                        </p:cTn>
                                        <p:tgtEl>
                                          <p:spTgt spid="2850"/>
                                        </p:tgtEl>
                                        <p:attrNameLst>
                                          <p:attrName>style.visibility</p:attrName>
                                        </p:attrNameLst>
                                      </p:cBhvr>
                                      <p:to>
                                        <p:strVal val="visible"/>
                                      </p:to>
                                    </p:set>
                                    <p:anim calcmode="lin" valueType="num">
                                      <p:cBhvr>
                                        <p:cTn id="37" dur="1900" fill="hold"/>
                                        <p:tgtEl>
                                          <p:spTgt spid="2850"/>
                                        </p:tgtEl>
                                        <p:attrNameLst>
                                          <p:attrName>drawProgress</p:attrName>
                                        </p:attrNameLst>
                                      </p:cBhvr>
                                      <p:tavLst>
                                        <p:tav tm="0">
                                          <p:val>
                                            <p:fltVal val="0"/>
                                          </p:val>
                                        </p:tav>
                                        <p:tav tm="100000">
                                          <p:val>
                                            <p:fltVal val="1"/>
                                          </p:val>
                                        </p:tav>
                                      </p:tavLst>
                                    </p:anim>
                                  </p:childTnLst>
                                </p:cTn>
                              </p:par>
                            </p:childTnLst>
                          </p:cTn>
                        </p:par>
                      </p:childTnLst>
                    </p:cTn>
                  </p:par>
                  <p:par>
                    <p:cTn id="38" fill="hold">
                      <p:stCondLst>
                        <p:cond delay="indefinite"/>
                      </p:stCondLst>
                      <p:childTnLst>
                        <p:par>
                          <p:cTn id="39" fill="hold">
                            <p:stCondLst>
                              <p:cond delay="0"/>
                            </p:stCondLst>
                            <p:childTnLst>
                              <p:par>
                                <p:cTn id="40" presetID="0" presetClass="path" presetSubtype="0" fill="hold" nodeType="clickEffect">
                                  <p:stCondLst>
                                    <p:cond delay="0"/>
                                  </p:stCondLst>
                                  <p:childTnLst>
                                    <p:animMotion origin="layout" path="M 0.07161 -0.51459 L 0.13411 -0.54584 L 0.22747 -0.54028 L 0.32135 -0.52848 L 0.39114 -0.51459 L 0.42343 -0.50116 " pathEditMode="relative" rAng="240000" ptsTypes="AAAAAA">
                                      <p:cBhvr>
                                        <p:cTn id="41" dur="1500" fill="hold"/>
                                        <p:tgtEl>
                                          <p:spTgt spid="2897"/>
                                        </p:tgtEl>
                                        <p:attrNameLst>
                                          <p:attrName>ppt_x</p:attrName>
                                          <p:attrName>ppt_y</p:attrName>
                                        </p:attrNameLst>
                                      </p:cBhvr>
                                      <p:rCtr x="17617" y="-69"/>
                                    </p:animMotion>
                                  </p:childTnLst>
                                </p:cTn>
                              </p:par>
                              <p:par>
                                <p:cTn id="42" presetID="63" presetClass="entr" presetSubtype="0" fill="hold" nodeType="withEffect">
                                  <p:stCondLst>
                                    <p:cond delay="0"/>
                                  </p:stCondLst>
                                  <p:childTnLst>
                                    <p:set>
                                      <p:cBhvr>
                                        <p:cTn id="43" dur="1" fill="hold">
                                          <p:stCondLst>
                                            <p:cond delay="0"/>
                                          </p:stCondLst>
                                        </p:cTn>
                                        <p:tgtEl>
                                          <p:spTgt spid="2851"/>
                                        </p:tgtEl>
                                        <p:attrNameLst>
                                          <p:attrName>style.visibility</p:attrName>
                                        </p:attrNameLst>
                                      </p:cBhvr>
                                      <p:to>
                                        <p:strVal val="visible"/>
                                      </p:to>
                                    </p:set>
                                    <p:anim calcmode="lin" valueType="num">
                                      <p:cBhvr>
                                        <p:cTn id="44" dur="1700" fill="hold"/>
                                        <p:tgtEl>
                                          <p:spTgt spid="2851"/>
                                        </p:tgtEl>
                                        <p:attrNameLst>
                                          <p:attrName>drawProgress</p:attrName>
                                        </p:attrNameLst>
                                      </p:cBhvr>
                                      <p:tavLst>
                                        <p:tav tm="0">
                                          <p:val>
                                            <p:fltVal val="0"/>
                                          </p:val>
                                        </p:tav>
                                        <p:tav tm="100000">
                                          <p:val>
                                            <p:fltVal val="1"/>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2850"/>
                                        </p:tgtEl>
                                      </p:cBhvr>
                                    </p:animEffect>
                                    <p:set>
                                      <p:cBhvr>
                                        <p:cTn id="49" dur="1" fill="hold">
                                          <p:stCondLst>
                                            <p:cond delay="499"/>
                                          </p:stCondLst>
                                        </p:cTn>
                                        <p:tgtEl>
                                          <p:spTgt spid="2850"/>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2851"/>
                                        </p:tgtEl>
                                      </p:cBhvr>
                                    </p:animEffect>
                                    <p:set>
                                      <p:cBhvr>
                                        <p:cTn id="52" dur="1" fill="hold">
                                          <p:stCondLst>
                                            <p:cond delay="499"/>
                                          </p:stCondLst>
                                        </p:cTn>
                                        <p:tgtEl>
                                          <p:spTgt spid="2851"/>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2897"/>
                                        </p:tgtEl>
                                      </p:cBhvr>
                                    </p:animEffect>
                                    <p:set>
                                      <p:cBhvr>
                                        <p:cTn id="55" dur="1" fill="hold">
                                          <p:stCondLst>
                                            <p:cond delay="499"/>
                                          </p:stCondLst>
                                        </p:cTn>
                                        <p:tgtEl>
                                          <p:spTgt spid="2897"/>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63" presetClass="entr" presetSubtype="0" fill="hold" nodeType="clickEffect">
                                  <p:stCondLst>
                                    <p:cond delay="0"/>
                                  </p:stCondLst>
                                  <p:childTnLst>
                                    <p:set>
                                      <p:cBhvr>
                                        <p:cTn id="59" dur="1" fill="hold">
                                          <p:stCondLst>
                                            <p:cond delay="0"/>
                                          </p:stCondLst>
                                        </p:cTn>
                                        <p:tgtEl>
                                          <p:spTgt spid="2896"/>
                                        </p:tgtEl>
                                        <p:attrNameLst>
                                          <p:attrName>style.visibility</p:attrName>
                                        </p:attrNameLst>
                                      </p:cBhvr>
                                      <p:to>
                                        <p:strVal val="visible"/>
                                      </p:to>
                                    </p:set>
                                    <p:anim calcmode="lin" valueType="num">
                                      <p:cBhvr>
                                        <p:cTn id="60" dur="700" fill="hold"/>
                                        <p:tgtEl>
                                          <p:spTgt spid="2896"/>
                                        </p:tgtEl>
                                        <p:attrNameLst>
                                          <p:attrName>drawProgress</p:attrName>
                                        </p:attrNameLst>
                                      </p:cBhvr>
                                      <p:tavLst>
                                        <p:tav tm="0">
                                          <p:val>
                                            <p:fltVal val="0"/>
                                          </p:val>
                                        </p:tav>
                                        <p:tav tm="100000">
                                          <p:val>
                                            <p:fltVal val="1"/>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left)">
                                      <p:cBhvr>
                                        <p:cTn id="65"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 name="Google Shape;2830;p24">
            <a:extLst>
              <a:ext uri="{FF2B5EF4-FFF2-40B4-BE49-F238E27FC236}">
                <a16:creationId xmlns:a16="http://schemas.microsoft.com/office/drawing/2014/main" id="{D8BFF1E1-4A27-C85B-398F-527947EB5950}"/>
              </a:ext>
            </a:extLst>
          </p:cNvPr>
          <p:cNvSpPr txBox="1">
            <a:spLocks/>
          </p:cNvSpPr>
          <p:nvPr/>
        </p:nvSpPr>
        <p:spPr>
          <a:xfrm>
            <a:off x="1766887" y="2677987"/>
            <a:ext cx="8658225" cy="150202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2"/>
              </a:buClr>
              <a:buSzPts val="4000"/>
              <a:buFont typeface="Aldrich"/>
              <a:buNone/>
              <a:defRPr sz="4000" b="1" i="0" u="none" strike="noStrike" cap="none">
                <a:solidFill>
                  <a:schemeClr val="lt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9600" dirty="0">
                <a:solidFill>
                  <a:srgbClr val="F9F1A5"/>
                </a:solidFill>
                <a:latin typeface="Cascadia Code PL SemiBold" panose="020B0609020000020004" pitchFamily="49" charset="0"/>
                <a:ea typeface="Cascadia Code PL SemiBold" panose="020B0609020000020004" pitchFamily="49" charset="0"/>
                <a:cs typeface="Cascadia Code PL SemiBold" panose="020B0609020000020004" pitchFamily="49" charset="0"/>
              </a:rPr>
              <a:t>rad </a:t>
            </a:r>
            <a:r>
              <a:rPr lang="en-US" sz="9600" dirty="0" err="1">
                <a:solidFill>
                  <a:srgbClr val="CCCCCC"/>
                </a:solidFill>
                <a:latin typeface="Cascadia Code PL SemiBold" panose="020B0609020000020004" pitchFamily="49" charset="0"/>
                <a:ea typeface="Cascadia Code PL SemiBold" panose="020B0609020000020004" pitchFamily="49" charset="0"/>
                <a:cs typeface="Cascadia Code PL SemiBold" panose="020B0609020000020004" pitchFamily="49" charset="0"/>
              </a:rPr>
              <a:t>init</a:t>
            </a:r>
            <a:endParaRPr lang="en-US" sz="9600" dirty="0">
              <a:solidFill>
                <a:srgbClr val="CCCC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sp>
        <p:nvSpPr>
          <p:cNvPr id="6" name="Google Shape;2844;p26">
            <a:extLst>
              <a:ext uri="{FF2B5EF4-FFF2-40B4-BE49-F238E27FC236}">
                <a16:creationId xmlns:a16="http://schemas.microsoft.com/office/drawing/2014/main" id="{EA7BAADB-CC2F-5910-9944-8D0BDA98859D}"/>
              </a:ext>
            </a:extLst>
          </p:cNvPr>
          <p:cNvSpPr txBox="1">
            <a:spLocks noGrp="1"/>
          </p:cNvSpPr>
          <p:nvPr>
            <p:ph type="title"/>
          </p:nvPr>
        </p:nvSpPr>
        <p:spPr>
          <a:xfrm>
            <a:off x="555050" y="546538"/>
            <a:ext cx="11081900" cy="1492469"/>
          </a:xfrm>
          <a:prstGeom prst="rect">
            <a:avLst/>
          </a:prstGeom>
        </p:spPr>
        <p:txBody>
          <a:bodyPr spcFirstLastPara="1" wrap="square" lIns="121900" tIns="121900" rIns="121900" bIns="121900" anchor="t" anchorCtr="0">
            <a:noAutofit/>
          </a:bodyPr>
          <a:lstStyle/>
          <a:p>
            <a:pPr marL="107950" lvl="0" algn="ctr" rtl="0">
              <a:lnSpc>
                <a:spcPct val="200000"/>
              </a:lnSpc>
              <a:spcBef>
                <a:spcPts val="0"/>
              </a:spcBef>
              <a:spcAft>
                <a:spcPts val="0"/>
              </a:spcAft>
              <a:buClr>
                <a:schemeClr val="accent1"/>
              </a:buClr>
              <a:buSzPts val="1900"/>
            </a:pPr>
            <a:r>
              <a:rPr lang="en-US" dirty="0"/>
              <a:t>Where does Radius fit into your organization?</a:t>
            </a:r>
          </a:p>
        </p:txBody>
      </p:sp>
      <p:sp>
        <p:nvSpPr>
          <p:cNvPr id="4" name="Google Shape;2843;p26">
            <a:extLst>
              <a:ext uri="{FF2B5EF4-FFF2-40B4-BE49-F238E27FC236}">
                <a16:creationId xmlns:a16="http://schemas.microsoft.com/office/drawing/2014/main" id="{13C8BFB9-B470-67EA-91C9-0425FEEBD361}"/>
              </a:ext>
            </a:extLst>
          </p:cNvPr>
          <p:cNvSpPr txBox="1">
            <a:spLocks noGrp="1"/>
          </p:cNvSpPr>
          <p:nvPr>
            <p:ph type="body" idx="1"/>
          </p:nvPr>
        </p:nvSpPr>
        <p:spPr>
          <a:xfrm>
            <a:off x="4340772" y="3429000"/>
            <a:ext cx="3510456" cy="2903483"/>
          </a:xfrm>
          <a:prstGeom prst="rect">
            <a:avLst/>
          </a:prstGeom>
        </p:spPr>
        <p:txBody>
          <a:bodyPr spcFirstLastPara="1" wrap="square" lIns="121900" tIns="121900" rIns="121900" bIns="121900" anchor="t" anchorCtr="0">
            <a:noAutofit/>
          </a:bodyPr>
          <a:lstStyle/>
          <a:p>
            <a:pPr marL="107950" lvl="0" indent="0" algn="ctr" rtl="0">
              <a:lnSpc>
                <a:spcPct val="200000"/>
              </a:lnSpc>
              <a:spcBef>
                <a:spcPts val="0"/>
              </a:spcBef>
              <a:spcAft>
                <a:spcPts val="0"/>
              </a:spcAft>
              <a:buClr>
                <a:schemeClr val="accent1"/>
              </a:buClr>
              <a:buSzPts val="1900"/>
              <a:buNone/>
            </a:pPr>
            <a:r>
              <a:rPr lang="en-US" sz="8800" dirty="0"/>
              <a:t>👨‍🍳👩‍🍳</a:t>
            </a:r>
          </a:p>
        </p:txBody>
      </p:sp>
      <p:sp>
        <p:nvSpPr>
          <p:cNvPr id="12" name="Google Shape;2843;p26">
            <a:extLst>
              <a:ext uri="{FF2B5EF4-FFF2-40B4-BE49-F238E27FC236}">
                <a16:creationId xmlns:a16="http://schemas.microsoft.com/office/drawing/2014/main" id="{44452D24-6618-D216-E8A3-F9899D421D57}"/>
              </a:ext>
            </a:extLst>
          </p:cNvPr>
          <p:cNvSpPr txBox="1">
            <a:spLocks/>
          </p:cNvSpPr>
          <p:nvPr/>
        </p:nvSpPr>
        <p:spPr>
          <a:xfrm>
            <a:off x="4340772" y="3429000"/>
            <a:ext cx="3510456"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grpSp>
        <p:nvGrpSpPr>
          <p:cNvPr id="20" name="Group 19">
            <a:extLst>
              <a:ext uri="{FF2B5EF4-FFF2-40B4-BE49-F238E27FC236}">
                <a16:creationId xmlns:a16="http://schemas.microsoft.com/office/drawing/2014/main" id="{AA5A7D28-24A7-06C1-71C4-C5353815130F}"/>
              </a:ext>
            </a:extLst>
          </p:cNvPr>
          <p:cNvGrpSpPr/>
          <p:nvPr/>
        </p:nvGrpSpPr>
        <p:grpSpPr>
          <a:xfrm>
            <a:off x="4240924" y="1292772"/>
            <a:ext cx="2112580" cy="2941634"/>
            <a:chOff x="6653048" y="1292772"/>
            <a:chExt cx="2112580" cy="2941634"/>
          </a:xfrm>
        </p:grpSpPr>
        <p:sp>
          <p:nvSpPr>
            <p:cNvPr id="10" name="Google Shape;2843;p26">
              <a:extLst>
                <a:ext uri="{FF2B5EF4-FFF2-40B4-BE49-F238E27FC236}">
                  <a16:creationId xmlns:a16="http://schemas.microsoft.com/office/drawing/2014/main" id="{9CC321DD-E881-EA13-8C84-A79701D318AC}"/>
                </a:ext>
              </a:extLst>
            </p:cNvPr>
            <p:cNvSpPr txBox="1">
              <a:spLocks/>
            </p:cNvSpPr>
            <p:nvPr/>
          </p:nvSpPr>
          <p:spPr>
            <a:xfrm>
              <a:off x="6653048" y="1292772"/>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pic>
          <p:nvPicPr>
            <p:cNvPr id="19" name="Graphic 18" descr="No sign outline">
              <a:extLst>
                <a:ext uri="{FF2B5EF4-FFF2-40B4-BE49-F238E27FC236}">
                  <a16:creationId xmlns:a16="http://schemas.microsoft.com/office/drawing/2014/main" id="{45E25F2D-6142-867C-B03C-5C797AB7D6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3048" y="1951665"/>
              <a:ext cx="2112580" cy="2112580"/>
            </a:xfrm>
            <a:prstGeom prst="rect">
              <a:avLst/>
            </a:prstGeom>
          </p:spPr>
        </p:pic>
      </p:grpSp>
      <p:sp>
        <p:nvSpPr>
          <p:cNvPr id="9" name="Google Shape;2843;p26">
            <a:extLst>
              <a:ext uri="{FF2B5EF4-FFF2-40B4-BE49-F238E27FC236}">
                <a16:creationId xmlns:a16="http://schemas.microsoft.com/office/drawing/2014/main" id="{6CE6B214-E21E-93E1-2F49-564E9169B27C}"/>
              </a:ext>
            </a:extLst>
          </p:cNvPr>
          <p:cNvSpPr txBox="1">
            <a:spLocks/>
          </p:cNvSpPr>
          <p:nvPr/>
        </p:nvSpPr>
        <p:spPr>
          <a:xfrm>
            <a:off x="2716924" y="1292772"/>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sp>
        <p:nvSpPr>
          <p:cNvPr id="11" name="Google Shape;2843;p26">
            <a:extLst>
              <a:ext uri="{FF2B5EF4-FFF2-40B4-BE49-F238E27FC236}">
                <a16:creationId xmlns:a16="http://schemas.microsoft.com/office/drawing/2014/main" id="{D65408B1-5734-ED05-5C88-8B55C3AEB7C5}"/>
              </a:ext>
            </a:extLst>
          </p:cNvPr>
          <p:cNvSpPr txBox="1">
            <a:spLocks/>
          </p:cNvSpPr>
          <p:nvPr/>
        </p:nvSpPr>
        <p:spPr>
          <a:xfrm>
            <a:off x="7241628" y="1292772"/>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sp>
        <p:nvSpPr>
          <p:cNvPr id="13" name="Google Shape;2843;p26">
            <a:extLst>
              <a:ext uri="{FF2B5EF4-FFF2-40B4-BE49-F238E27FC236}">
                <a16:creationId xmlns:a16="http://schemas.microsoft.com/office/drawing/2014/main" id="{DBF08EA8-FE18-F088-D0E5-520FF3847197}"/>
              </a:ext>
            </a:extLst>
          </p:cNvPr>
          <p:cNvSpPr txBox="1">
            <a:spLocks/>
          </p:cNvSpPr>
          <p:nvPr/>
        </p:nvSpPr>
        <p:spPr>
          <a:xfrm>
            <a:off x="5307725" y="1314424"/>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sp>
        <p:nvSpPr>
          <p:cNvPr id="21" name="Google Shape;2843;p26">
            <a:extLst>
              <a:ext uri="{FF2B5EF4-FFF2-40B4-BE49-F238E27FC236}">
                <a16:creationId xmlns:a16="http://schemas.microsoft.com/office/drawing/2014/main" id="{9020D532-D756-7178-AD0A-99793DD7FF2C}"/>
              </a:ext>
            </a:extLst>
          </p:cNvPr>
          <p:cNvSpPr txBox="1">
            <a:spLocks/>
          </p:cNvSpPr>
          <p:nvPr/>
        </p:nvSpPr>
        <p:spPr>
          <a:xfrm>
            <a:off x="2186152" y="1303598"/>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grpSp>
        <p:nvGrpSpPr>
          <p:cNvPr id="22" name="Group 21">
            <a:extLst>
              <a:ext uri="{FF2B5EF4-FFF2-40B4-BE49-F238E27FC236}">
                <a16:creationId xmlns:a16="http://schemas.microsoft.com/office/drawing/2014/main" id="{CB5ADB8C-3B96-3845-3E33-F7C79DCA1270}"/>
              </a:ext>
            </a:extLst>
          </p:cNvPr>
          <p:cNvGrpSpPr/>
          <p:nvPr/>
        </p:nvGrpSpPr>
        <p:grpSpPr>
          <a:xfrm>
            <a:off x="3710152" y="1295399"/>
            <a:ext cx="2112580" cy="2941634"/>
            <a:chOff x="6653048" y="1288778"/>
            <a:chExt cx="2112580" cy="2941634"/>
          </a:xfrm>
        </p:grpSpPr>
        <p:sp>
          <p:nvSpPr>
            <p:cNvPr id="23" name="Google Shape;2843;p26">
              <a:extLst>
                <a:ext uri="{FF2B5EF4-FFF2-40B4-BE49-F238E27FC236}">
                  <a16:creationId xmlns:a16="http://schemas.microsoft.com/office/drawing/2014/main" id="{DB17DFB9-FD35-F160-3EBC-8292E6343CB6}"/>
                </a:ext>
              </a:extLst>
            </p:cNvPr>
            <p:cNvSpPr txBox="1">
              <a:spLocks/>
            </p:cNvSpPr>
            <p:nvPr/>
          </p:nvSpPr>
          <p:spPr>
            <a:xfrm>
              <a:off x="6710855" y="1288778"/>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pic>
          <p:nvPicPr>
            <p:cNvPr id="24" name="Graphic 23" descr="No sign outline">
              <a:extLst>
                <a:ext uri="{FF2B5EF4-FFF2-40B4-BE49-F238E27FC236}">
                  <a16:creationId xmlns:a16="http://schemas.microsoft.com/office/drawing/2014/main" id="{5493EB58-9014-669C-D2C3-DF2DAB54A0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3048" y="1951665"/>
              <a:ext cx="2112580" cy="2112580"/>
            </a:xfrm>
            <a:prstGeom prst="rect">
              <a:avLst/>
            </a:prstGeom>
          </p:spPr>
        </p:pic>
      </p:grpSp>
      <p:sp>
        <p:nvSpPr>
          <p:cNvPr id="25" name="Google Shape;2843;p26">
            <a:extLst>
              <a:ext uri="{FF2B5EF4-FFF2-40B4-BE49-F238E27FC236}">
                <a16:creationId xmlns:a16="http://schemas.microsoft.com/office/drawing/2014/main" id="{53E4F495-102C-C22D-14E5-3EA638AD6E0B}"/>
              </a:ext>
            </a:extLst>
          </p:cNvPr>
          <p:cNvSpPr txBox="1">
            <a:spLocks/>
          </p:cNvSpPr>
          <p:nvPr/>
        </p:nvSpPr>
        <p:spPr>
          <a:xfrm>
            <a:off x="6710855" y="1292772"/>
            <a:ext cx="3216165"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sp>
        <p:nvSpPr>
          <p:cNvPr id="27" name="Google Shape;2843;p26">
            <a:extLst>
              <a:ext uri="{FF2B5EF4-FFF2-40B4-BE49-F238E27FC236}">
                <a16:creationId xmlns:a16="http://schemas.microsoft.com/office/drawing/2014/main" id="{35115DEA-7FD2-9E01-C2E3-649773949561}"/>
              </a:ext>
            </a:extLst>
          </p:cNvPr>
          <p:cNvSpPr txBox="1">
            <a:spLocks/>
          </p:cNvSpPr>
          <p:nvPr/>
        </p:nvSpPr>
        <p:spPr>
          <a:xfrm>
            <a:off x="5838497" y="1314424"/>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spTree>
    <p:extLst>
      <p:ext uri="{BB962C8B-B14F-4D97-AF65-F5344CB8AC3E}">
        <p14:creationId xmlns:p14="http://schemas.microsoft.com/office/powerpoint/2010/main" val="110763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20"/>
                                        </p:tgtEl>
                                      </p:cBhvr>
                                    </p:animEffect>
                                    <p:set>
                                      <p:cBhvr>
                                        <p:cTn id="35" dur="1" fill="hold">
                                          <p:stCondLst>
                                            <p:cond delay="499"/>
                                          </p:stCondLst>
                                        </p:cTn>
                                        <p:tgtEl>
                                          <p:spTgt spid="20"/>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4">
                                            <p:txEl>
                                              <p:pRg st="0" end="0"/>
                                            </p:txEl>
                                          </p:spTgt>
                                        </p:tgtEl>
                                      </p:cBhvr>
                                    </p:animEffect>
                                    <p:set>
                                      <p:cBhvr>
                                        <p:cTn id="41" dur="1" fill="hold">
                                          <p:stCondLst>
                                            <p:cond delay="499"/>
                                          </p:stCondLst>
                                        </p:cTn>
                                        <p:tgtEl>
                                          <p:spTgt spid="4">
                                            <p:txEl>
                                              <p:pRg st="0" end="0"/>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7"/>
                                        </p:tgtEl>
                                      </p:cBhvr>
                                    </p:animEffect>
                                    <p:set>
                                      <p:cBhvr>
                                        <p:cTn id="44" dur="1" fill="hold">
                                          <p:stCondLst>
                                            <p:cond delay="499"/>
                                          </p:stCondLst>
                                        </p:cTn>
                                        <p:tgtEl>
                                          <p:spTgt spid="27"/>
                                        </p:tgtEl>
                                        <p:attrNameLst>
                                          <p:attrName>style.visibility</p:attrName>
                                        </p:attrNameLst>
                                      </p:cBhvr>
                                      <p:to>
                                        <p:strVal val="hidden"/>
                                      </p:to>
                                    </p:set>
                                  </p:childTnLst>
                                </p:cTn>
                              </p:par>
                              <p:par>
                                <p:cTn id="45" presetID="10" presetClass="entr" presetSubtype="0" fill="hold" grpId="0" nodeType="withEffect">
                                  <p:stCondLst>
                                    <p:cond delay="3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2"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P spid="12" grpId="0"/>
      <p:bldP spid="9" grpId="0"/>
      <p:bldP spid="9" grpId="1"/>
      <p:bldP spid="11" grpId="0"/>
      <p:bldP spid="11" grpId="1"/>
      <p:bldP spid="13" grpId="2"/>
      <p:bldP spid="21" grpId="0"/>
      <p:bldP spid="25" grpId="0"/>
      <p:bldP spid="27" grpId="0"/>
      <p:bldP spid="2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pic>
        <p:nvPicPr>
          <p:cNvPr id="2061" name="Picture 6" descr="Image">
            <a:extLst>
              <a:ext uri="{FF2B5EF4-FFF2-40B4-BE49-F238E27FC236}">
                <a16:creationId xmlns:a16="http://schemas.microsoft.com/office/drawing/2014/main" id="{56375F66-20AC-0F57-FAE6-D1A68DC25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270" y="1546578"/>
            <a:ext cx="11869460" cy="37648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75"/>
        <p:cNvGrpSpPr/>
        <p:nvPr/>
      </p:nvGrpSpPr>
      <p:grpSpPr>
        <a:xfrm>
          <a:off x="0" y="0"/>
          <a:ext cx="0" cy="0"/>
          <a:chOff x="0" y="0"/>
          <a:chExt cx="0" cy="0"/>
        </a:xfrm>
      </p:grpSpPr>
      <p:sp>
        <p:nvSpPr>
          <p:cNvPr id="2877" name="Google Shape;2877;p31"/>
          <p:cNvSpPr txBox="1">
            <a:spLocks noGrp="1"/>
          </p:cNvSpPr>
          <p:nvPr>
            <p:ph type="subTitle" idx="1"/>
          </p:nvPr>
        </p:nvSpPr>
        <p:spPr>
          <a:xfrm>
            <a:off x="2731819" y="1519768"/>
            <a:ext cx="64068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000" dirty="0"/>
              <a:t>Radify your apps now</a:t>
            </a:r>
            <a:endParaRPr sz="2000" dirty="0"/>
          </a:p>
        </p:txBody>
      </p:sp>
      <p:sp>
        <p:nvSpPr>
          <p:cNvPr id="2879" name="Google Shape;2879;p31"/>
          <p:cNvSpPr txBox="1">
            <a:spLocks noGrp="1"/>
          </p:cNvSpPr>
          <p:nvPr>
            <p:ph type="subTitle" idx="2"/>
          </p:nvPr>
        </p:nvSpPr>
        <p:spPr>
          <a:xfrm>
            <a:off x="2731819" y="2852882"/>
            <a:ext cx="64068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000" dirty="0"/>
              <a:t>Promote Appi-ness</a:t>
            </a:r>
            <a:endParaRPr sz="2000" dirty="0"/>
          </a:p>
        </p:txBody>
      </p:sp>
      <p:sp>
        <p:nvSpPr>
          <p:cNvPr id="2881" name="Google Shape;2881;p31"/>
          <p:cNvSpPr txBox="1">
            <a:spLocks noGrp="1"/>
          </p:cNvSpPr>
          <p:nvPr>
            <p:ph type="subTitle" idx="3"/>
          </p:nvPr>
        </p:nvSpPr>
        <p:spPr>
          <a:xfrm>
            <a:off x="2731819" y="4130785"/>
            <a:ext cx="64068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000" dirty="0"/>
              <a:t>Engage</a:t>
            </a:r>
            <a:endParaRPr sz="2000" dirty="0"/>
          </a:p>
        </p:txBody>
      </p:sp>
      <p:sp>
        <p:nvSpPr>
          <p:cNvPr id="2876" name="Google Shape;2876;p31"/>
          <p:cNvSpPr txBox="1">
            <a:spLocks noGrp="1"/>
          </p:cNvSpPr>
          <p:nvPr>
            <p:ph type="title"/>
          </p:nvPr>
        </p:nvSpPr>
        <p:spPr>
          <a:xfrm>
            <a:off x="4020067" y="468742"/>
            <a:ext cx="7358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Takeaways</a:t>
            </a:r>
            <a:endParaRPr dirty="0"/>
          </a:p>
        </p:txBody>
      </p:sp>
      <p:sp>
        <p:nvSpPr>
          <p:cNvPr id="2882" name="Google Shape;2882;p31"/>
          <p:cNvSpPr txBox="1">
            <a:spLocks noGrp="1"/>
          </p:cNvSpPr>
          <p:nvPr>
            <p:ph type="body" idx="4"/>
          </p:nvPr>
        </p:nvSpPr>
        <p:spPr>
          <a:xfrm>
            <a:off x="2731812" y="1957718"/>
            <a:ext cx="6558373" cy="9252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a:t>It’s well-documented, multi-cloud and open source, and a development roadmap!</a:t>
            </a:r>
            <a:endParaRPr dirty="0"/>
          </a:p>
        </p:txBody>
      </p:sp>
      <p:sp>
        <p:nvSpPr>
          <p:cNvPr id="2878" name="Google Shape;2878;p31"/>
          <p:cNvSpPr txBox="1">
            <a:spLocks noGrp="1"/>
          </p:cNvSpPr>
          <p:nvPr>
            <p:ph type="body" idx="5"/>
          </p:nvPr>
        </p:nvSpPr>
        <p:spPr>
          <a:xfrm>
            <a:off x="2731813" y="3279402"/>
            <a:ext cx="6558372"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Implement tools that for a common understanding around apps in your organization.</a:t>
            </a:r>
            <a:endParaRPr dirty="0"/>
          </a:p>
        </p:txBody>
      </p:sp>
      <p:sp>
        <p:nvSpPr>
          <p:cNvPr id="2880" name="Google Shape;2880;p31"/>
          <p:cNvSpPr txBox="1">
            <a:spLocks noGrp="1"/>
          </p:cNvSpPr>
          <p:nvPr>
            <p:ph type="body" idx="6"/>
          </p:nvPr>
        </p:nvSpPr>
        <p:spPr>
          <a:xfrm>
            <a:off x="2731813" y="4544073"/>
            <a:ext cx="6407700" cy="923400"/>
          </a:xfrm>
          <a:prstGeom prst="rect">
            <a:avLst/>
          </a:prstGeom>
        </p:spPr>
        <p:txBody>
          <a:bodyPr spcFirstLastPara="1" wrap="square" lIns="121900" tIns="121900" rIns="121900" bIns="121900" anchor="t" anchorCtr="0">
            <a:noAutofit/>
          </a:bodyPr>
          <a:lstStyle/>
          <a:p>
            <a:pPr marL="0" lvl="0" indent="0">
              <a:buNone/>
            </a:pPr>
            <a:r>
              <a:rPr lang="en-US" dirty="0"/>
              <a:t>If you think this is interesting, join the community and the monthly community calls!</a:t>
            </a:r>
            <a:endParaRPr dirty="0"/>
          </a:p>
        </p:txBody>
      </p:sp>
      <p:grpSp>
        <p:nvGrpSpPr>
          <p:cNvPr id="52" name="Group 51">
            <a:extLst>
              <a:ext uri="{FF2B5EF4-FFF2-40B4-BE49-F238E27FC236}">
                <a16:creationId xmlns:a16="http://schemas.microsoft.com/office/drawing/2014/main" id="{3DEFC26A-90B5-716D-8D81-E089E7C59E15}"/>
              </a:ext>
            </a:extLst>
          </p:cNvPr>
          <p:cNvGrpSpPr/>
          <p:nvPr/>
        </p:nvGrpSpPr>
        <p:grpSpPr>
          <a:xfrm>
            <a:off x="9279204" y="3993623"/>
            <a:ext cx="2667302" cy="2667302"/>
            <a:chOff x="1018704" y="2167925"/>
            <a:chExt cx="4499350" cy="4499350"/>
          </a:xfrm>
        </p:grpSpPr>
        <p:pic>
          <p:nvPicPr>
            <p:cNvPr id="17" name="Graphic 16">
              <a:extLst>
                <a:ext uri="{FF2B5EF4-FFF2-40B4-BE49-F238E27FC236}">
                  <a16:creationId xmlns:a16="http://schemas.microsoft.com/office/drawing/2014/main" id="{D3668E9E-4EF0-3AEB-E505-F2EEF4CFBD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6865" y="4636325"/>
              <a:ext cx="1138742" cy="851684"/>
            </a:xfrm>
            <a:prstGeom prst="rect">
              <a:avLst/>
            </a:prstGeom>
          </p:spPr>
        </p:pic>
        <p:grpSp>
          <p:nvGrpSpPr>
            <p:cNvPr id="19" name="Graphic 7">
              <a:extLst>
                <a:ext uri="{FF2B5EF4-FFF2-40B4-BE49-F238E27FC236}">
                  <a16:creationId xmlns:a16="http://schemas.microsoft.com/office/drawing/2014/main" id="{E6F1E1F6-42F6-7E1E-287C-38739EDB8F69}"/>
                </a:ext>
              </a:extLst>
            </p:cNvPr>
            <p:cNvGrpSpPr/>
            <p:nvPr/>
          </p:nvGrpSpPr>
          <p:grpSpPr>
            <a:xfrm>
              <a:off x="2142170" y="3676132"/>
              <a:ext cx="2252418" cy="610676"/>
              <a:chOff x="3006393" y="1976788"/>
              <a:chExt cx="1950070" cy="528704"/>
            </a:xfrm>
            <a:solidFill>
              <a:srgbClr val="FBFBFF"/>
            </a:solidFill>
          </p:grpSpPr>
          <p:sp>
            <p:nvSpPr>
              <p:cNvPr id="20" name="Freeform: Shape 19">
                <a:extLst>
                  <a:ext uri="{FF2B5EF4-FFF2-40B4-BE49-F238E27FC236}">
                    <a16:creationId xmlns:a16="http://schemas.microsoft.com/office/drawing/2014/main" id="{D9AA4644-CC38-C52A-F295-211A2E942DB1}"/>
                  </a:ext>
                </a:extLst>
              </p:cNvPr>
              <p:cNvSpPr/>
              <p:nvPr/>
            </p:nvSpPr>
            <p:spPr>
              <a:xfrm>
                <a:off x="3006393" y="2023733"/>
                <a:ext cx="481759" cy="481759"/>
              </a:xfrm>
              <a:custGeom>
                <a:avLst/>
                <a:gdLst>
                  <a:gd name="connsiteX0" fmla="*/ 481760 w 481759"/>
                  <a:gd name="connsiteY0" fmla="*/ 240869 h 481759"/>
                  <a:gd name="connsiteX1" fmla="*/ 414382 w 481759"/>
                  <a:gd name="connsiteY1" fmla="*/ 73870 h 481759"/>
                  <a:gd name="connsiteX2" fmla="*/ 287205 w 481759"/>
                  <a:gd name="connsiteY2" fmla="*/ 211595 h 481759"/>
                  <a:gd name="connsiteX3" fmla="*/ 281181 w 481759"/>
                  <a:gd name="connsiteY3" fmla="*/ 278081 h 481759"/>
                  <a:gd name="connsiteX4" fmla="*/ 203678 w 481759"/>
                  <a:gd name="connsiteY4" fmla="*/ 281170 h 481759"/>
                  <a:gd name="connsiteX5" fmla="*/ 200590 w 481759"/>
                  <a:gd name="connsiteY5" fmla="*/ 203668 h 481759"/>
                  <a:gd name="connsiteX6" fmla="*/ 265217 w 481759"/>
                  <a:gd name="connsiteY6" fmla="*/ 191749 h 481759"/>
                  <a:gd name="connsiteX7" fmla="*/ 392589 w 481759"/>
                  <a:gd name="connsiteY7" fmla="*/ 53818 h 481759"/>
                  <a:gd name="connsiteX8" fmla="*/ 256920 w 481759"/>
                  <a:gd name="connsiteY8" fmla="*/ 587 h 481759"/>
                  <a:gd name="connsiteX9" fmla="*/ 257007 w 481759"/>
                  <a:gd name="connsiteY9" fmla="*/ 555 h 481759"/>
                  <a:gd name="connsiteX10" fmla="*/ 255734 w 481759"/>
                  <a:gd name="connsiteY10" fmla="*/ 511 h 481759"/>
                  <a:gd name="connsiteX11" fmla="*/ 240880 w 481759"/>
                  <a:gd name="connsiteY11" fmla="*/ 0 h 481759"/>
                  <a:gd name="connsiteX12" fmla="*/ 216249 w 481759"/>
                  <a:gd name="connsiteY12" fmla="*/ 1240 h 481759"/>
                  <a:gd name="connsiteX13" fmla="*/ 192336 w 481759"/>
                  <a:gd name="connsiteY13" fmla="*/ 4894 h 481759"/>
                  <a:gd name="connsiteX14" fmla="*/ 147120 w 481759"/>
                  <a:gd name="connsiteY14" fmla="*/ 18932 h 481759"/>
                  <a:gd name="connsiteX15" fmla="*/ 106200 w 481759"/>
                  <a:gd name="connsiteY15" fmla="*/ 41138 h 481759"/>
                  <a:gd name="connsiteX16" fmla="*/ 62572 w 481759"/>
                  <a:gd name="connsiteY16" fmla="*/ 78916 h 481759"/>
                  <a:gd name="connsiteX17" fmla="*/ 47848 w 481759"/>
                  <a:gd name="connsiteY17" fmla="*/ 96761 h 481759"/>
                  <a:gd name="connsiteX18" fmla="*/ 23750 w 481759"/>
                  <a:gd name="connsiteY18" fmla="*/ 136453 h 481759"/>
                  <a:gd name="connsiteX19" fmla="*/ 12103 w 481759"/>
                  <a:gd name="connsiteY19" fmla="*/ 165466 h 481759"/>
                  <a:gd name="connsiteX20" fmla="*/ 6960 w 481759"/>
                  <a:gd name="connsiteY20" fmla="*/ 183376 h 481759"/>
                  <a:gd name="connsiteX21" fmla="*/ 0 w 481759"/>
                  <a:gd name="connsiteY21" fmla="*/ 240891 h 481759"/>
                  <a:gd name="connsiteX22" fmla="*/ 0 w 481759"/>
                  <a:gd name="connsiteY22" fmla="*/ 240891 h 481759"/>
                  <a:gd name="connsiteX23" fmla="*/ 4306 w 481759"/>
                  <a:gd name="connsiteY23" fmla="*/ 286487 h 481759"/>
                  <a:gd name="connsiteX24" fmla="*/ 7579 w 481759"/>
                  <a:gd name="connsiteY24" fmla="*/ 301092 h 481759"/>
                  <a:gd name="connsiteX25" fmla="*/ 62572 w 481759"/>
                  <a:gd name="connsiteY25" fmla="*/ 402855 h 481759"/>
                  <a:gd name="connsiteX26" fmla="*/ 87648 w 481759"/>
                  <a:gd name="connsiteY26" fmla="*/ 426768 h 481759"/>
                  <a:gd name="connsiteX27" fmla="*/ 106189 w 481759"/>
                  <a:gd name="connsiteY27" fmla="*/ 440633 h 481759"/>
                  <a:gd name="connsiteX28" fmla="*/ 121761 w 481759"/>
                  <a:gd name="connsiteY28" fmla="*/ 450235 h 481759"/>
                  <a:gd name="connsiteX29" fmla="*/ 128416 w 481759"/>
                  <a:gd name="connsiteY29" fmla="*/ 453888 h 481759"/>
                  <a:gd name="connsiteX30" fmla="*/ 135191 w 481759"/>
                  <a:gd name="connsiteY30" fmla="*/ 457336 h 481759"/>
                  <a:gd name="connsiteX31" fmla="*/ 142086 w 481759"/>
                  <a:gd name="connsiteY31" fmla="*/ 460576 h 481759"/>
                  <a:gd name="connsiteX32" fmla="*/ 240869 w 481759"/>
                  <a:gd name="connsiteY32" fmla="*/ 481760 h 481759"/>
                  <a:gd name="connsiteX33" fmla="*/ 245066 w 481759"/>
                  <a:gd name="connsiteY33" fmla="*/ 481716 h 481759"/>
                  <a:gd name="connsiteX34" fmla="*/ 255865 w 481759"/>
                  <a:gd name="connsiteY34" fmla="*/ 481260 h 481759"/>
                  <a:gd name="connsiteX35" fmla="*/ 256996 w 481759"/>
                  <a:gd name="connsiteY35" fmla="*/ 481216 h 481759"/>
                  <a:gd name="connsiteX36" fmla="*/ 256898 w 481759"/>
                  <a:gd name="connsiteY36" fmla="*/ 481172 h 481759"/>
                  <a:gd name="connsiteX37" fmla="*/ 481760 w 481759"/>
                  <a:gd name="connsiteY37" fmla="*/ 240880 h 4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81759" h="481759">
                    <a:moveTo>
                      <a:pt x="481760" y="240869"/>
                    </a:moveTo>
                    <a:cubicBezTo>
                      <a:pt x="481760" y="176003"/>
                      <a:pt x="456074" y="117172"/>
                      <a:pt x="414382" y="73870"/>
                    </a:cubicBezTo>
                    <a:lnTo>
                      <a:pt x="287205" y="211595"/>
                    </a:lnTo>
                    <a:cubicBezTo>
                      <a:pt x="300156" y="232072"/>
                      <a:pt x="298395" y="259432"/>
                      <a:pt x="281181" y="278081"/>
                    </a:cubicBezTo>
                    <a:cubicBezTo>
                      <a:pt x="260628" y="300330"/>
                      <a:pt x="225927" y="301722"/>
                      <a:pt x="203678" y="281170"/>
                    </a:cubicBezTo>
                    <a:cubicBezTo>
                      <a:pt x="181429" y="260617"/>
                      <a:pt x="180037" y="225917"/>
                      <a:pt x="200590" y="203668"/>
                    </a:cubicBezTo>
                    <a:cubicBezTo>
                      <a:pt x="217500" y="185355"/>
                      <a:pt x="243968" y="181212"/>
                      <a:pt x="265217" y="191749"/>
                    </a:cubicBezTo>
                    <a:lnTo>
                      <a:pt x="392589" y="53818"/>
                    </a:lnTo>
                    <a:cubicBezTo>
                      <a:pt x="355051" y="23337"/>
                      <a:pt x="308182" y="3969"/>
                      <a:pt x="256920" y="587"/>
                    </a:cubicBezTo>
                    <a:cubicBezTo>
                      <a:pt x="256952" y="576"/>
                      <a:pt x="256974" y="565"/>
                      <a:pt x="257007" y="555"/>
                    </a:cubicBezTo>
                    <a:cubicBezTo>
                      <a:pt x="256583" y="522"/>
                      <a:pt x="256158" y="533"/>
                      <a:pt x="255734" y="511"/>
                    </a:cubicBezTo>
                    <a:cubicBezTo>
                      <a:pt x="250819" y="207"/>
                      <a:pt x="245871" y="0"/>
                      <a:pt x="240880" y="0"/>
                    </a:cubicBezTo>
                    <a:cubicBezTo>
                      <a:pt x="232561" y="0"/>
                      <a:pt x="224351" y="424"/>
                      <a:pt x="216249" y="1240"/>
                    </a:cubicBezTo>
                    <a:cubicBezTo>
                      <a:pt x="208148" y="2066"/>
                      <a:pt x="200177" y="3284"/>
                      <a:pt x="192336" y="4894"/>
                    </a:cubicBezTo>
                    <a:cubicBezTo>
                      <a:pt x="176655" y="8101"/>
                      <a:pt x="161529" y="12832"/>
                      <a:pt x="147120" y="18932"/>
                    </a:cubicBezTo>
                    <a:cubicBezTo>
                      <a:pt x="132712" y="25022"/>
                      <a:pt x="119021" y="32482"/>
                      <a:pt x="106200" y="41138"/>
                    </a:cubicBezTo>
                    <a:cubicBezTo>
                      <a:pt x="90182" y="51958"/>
                      <a:pt x="75534" y="64659"/>
                      <a:pt x="62572" y="78916"/>
                    </a:cubicBezTo>
                    <a:cubicBezTo>
                      <a:pt x="57384" y="84614"/>
                      <a:pt x="52469" y="90573"/>
                      <a:pt x="47848" y="96761"/>
                    </a:cubicBezTo>
                    <a:cubicBezTo>
                      <a:pt x="38604" y="109125"/>
                      <a:pt x="30514" y="122414"/>
                      <a:pt x="23750" y="136453"/>
                    </a:cubicBezTo>
                    <a:cubicBezTo>
                      <a:pt x="19248" y="145794"/>
                      <a:pt x="15387" y="155505"/>
                      <a:pt x="12103" y="165466"/>
                    </a:cubicBezTo>
                    <a:cubicBezTo>
                      <a:pt x="10168" y="171338"/>
                      <a:pt x="8439" y="177308"/>
                      <a:pt x="6960" y="183376"/>
                    </a:cubicBezTo>
                    <a:cubicBezTo>
                      <a:pt x="2447" y="201808"/>
                      <a:pt x="0" y="221056"/>
                      <a:pt x="0" y="240891"/>
                    </a:cubicBezTo>
                    <a:lnTo>
                      <a:pt x="0" y="240891"/>
                    </a:lnTo>
                    <a:cubicBezTo>
                      <a:pt x="0" y="256485"/>
                      <a:pt x="1479" y="271720"/>
                      <a:pt x="4306" y="286487"/>
                    </a:cubicBezTo>
                    <a:cubicBezTo>
                      <a:pt x="5252" y="291413"/>
                      <a:pt x="6340" y="296274"/>
                      <a:pt x="7579" y="301092"/>
                    </a:cubicBezTo>
                    <a:cubicBezTo>
                      <a:pt x="17475" y="339576"/>
                      <a:pt x="36658" y="374331"/>
                      <a:pt x="62572" y="402855"/>
                    </a:cubicBezTo>
                    <a:cubicBezTo>
                      <a:pt x="70347" y="411413"/>
                      <a:pt x="78731" y="419406"/>
                      <a:pt x="87648" y="426768"/>
                    </a:cubicBezTo>
                    <a:cubicBezTo>
                      <a:pt x="93596" y="431672"/>
                      <a:pt x="99784" y="436305"/>
                      <a:pt x="106189" y="440633"/>
                    </a:cubicBezTo>
                    <a:cubicBezTo>
                      <a:pt x="111235" y="444036"/>
                      <a:pt x="116454" y="447212"/>
                      <a:pt x="121761" y="450235"/>
                    </a:cubicBezTo>
                    <a:cubicBezTo>
                      <a:pt x="123958" y="451485"/>
                      <a:pt x="126176" y="452703"/>
                      <a:pt x="128416" y="453888"/>
                    </a:cubicBezTo>
                    <a:cubicBezTo>
                      <a:pt x="130656" y="455074"/>
                      <a:pt x="132918" y="456227"/>
                      <a:pt x="135191" y="457336"/>
                    </a:cubicBezTo>
                    <a:cubicBezTo>
                      <a:pt x="137475" y="458456"/>
                      <a:pt x="139769" y="459532"/>
                      <a:pt x="142086" y="460576"/>
                    </a:cubicBezTo>
                    <a:cubicBezTo>
                      <a:pt x="172229" y="474169"/>
                      <a:pt x="205647" y="481760"/>
                      <a:pt x="240869" y="481760"/>
                    </a:cubicBezTo>
                    <a:cubicBezTo>
                      <a:pt x="242272" y="481760"/>
                      <a:pt x="243675" y="481738"/>
                      <a:pt x="245066" y="481716"/>
                    </a:cubicBezTo>
                    <a:cubicBezTo>
                      <a:pt x="248688" y="481640"/>
                      <a:pt x="252276" y="481477"/>
                      <a:pt x="255865" y="481260"/>
                    </a:cubicBezTo>
                    <a:cubicBezTo>
                      <a:pt x="256245" y="481238"/>
                      <a:pt x="256626" y="481249"/>
                      <a:pt x="256996" y="481216"/>
                    </a:cubicBezTo>
                    <a:cubicBezTo>
                      <a:pt x="256963" y="481205"/>
                      <a:pt x="256931" y="481194"/>
                      <a:pt x="256898" y="481172"/>
                    </a:cubicBezTo>
                    <a:cubicBezTo>
                      <a:pt x="382454" y="472919"/>
                      <a:pt x="481760" y="368524"/>
                      <a:pt x="481760" y="240880"/>
                    </a:cubicBezTo>
                    <a:close/>
                  </a:path>
                </a:pathLst>
              </a:custGeom>
              <a:solidFill>
                <a:srgbClr val="FBFBFF"/>
              </a:solidFill>
              <a:ln w="1086" cap="flat">
                <a:noFill/>
                <a:prstDash val="solid"/>
                <a:miter/>
              </a:ln>
            </p:spPr>
            <p:txBody>
              <a:bodyPr rtlCol="0" anchor="ctr"/>
              <a:lstStyle/>
              <a:p>
                <a:endParaRPr lang="en-US"/>
              </a:p>
            </p:txBody>
          </p:sp>
          <p:grpSp>
            <p:nvGrpSpPr>
              <p:cNvPr id="21" name="Graphic 7">
                <a:extLst>
                  <a:ext uri="{FF2B5EF4-FFF2-40B4-BE49-F238E27FC236}">
                    <a16:creationId xmlns:a16="http://schemas.microsoft.com/office/drawing/2014/main" id="{F40B0123-BBDF-ACB1-2011-9181485077E9}"/>
                  </a:ext>
                </a:extLst>
              </p:cNvPr>
              <p:cNvGrpSpPr/>
              <p:nvPr/>
            </p:nvGrpSpPr>
            <p:grpSpPr>
              <a:xfrm>
                <a:off x="3589340" y="1976788"/>
                <a:ext cx="1367124" cy="415121"/>
                <a:chOff x="3589340" y="1976788"/>
                <a:chExt cx="1367124" cy="415121"/>
              </a:xfrm>
              <a:solidFill>
                <a:srgbClr val="FBFBFF"/>
              </a:solidFill>
            </p:grpSpPr>
            <p:sp>
              <p:nvSpPr>
                <p:cNvPr id="22" name="Freeform: Shape 21">
                  <a:extLst>
                    <a:ext uri="{FF2B5EF4-FFF2-40B4-BE49-F238E27FC236}">
                      <a16:creationId xmlns:a16="http://schemas.microsoft.com/office/drawing/2014/main" id="{F36A829D-3890-510C-1AFD-2BFB8FD4B0B9}"/>
                    </a:ext>
                  </a:extLst>
                </p:cNvPr>
                <p:cNvSpPr/>
                <p:nvPr/>
              </p:nvSpPr>
              <p:spPr>
                <a:xfrm>
                  <a:off x="3788777" y="2134305"/>
                  <a:ext cx="284649" cy="257604"/>
                </a:xfrm>
                <a:custGeom>
                  <a:avLst/>
                  <a:gdLst>
                    <a:gd name="connsiteX0" fmla="*/ 165302 w 284649"/>
                    <a:gd name="connsiteY0" fmla="*/ 147360 h 257604"/>
                    <a:gd name="connsiteX1" fmla="*/ 120261 w 284649"/>
                    <a:gd name="connsiteY1" fmla="*/ 177514 h 257604"/>
                    <a:gd name="connsiteX2" fmla="*/ 71543 w 284649"/>
                    <a:gd name="connsiteY2" fmla="*/ 128797 h 257604"/>
                    <a:gd name="connsiteX3" fmla="*/ 120261 w 284649"/>
                    <a:gd name="connsiteY3" fmla="*/ 80079 h 257604"/>
                    <a:gd name="connsiteX4" fmla="*/ 165302 w 284649"/>
                    <a:gd name="connsiteY4" fmla="*/ 110234 h 257604"/>
                    <a:gd name="connsiteX5" fmla="*/ 284649 w 284649"/>
                    <a:gd name="connsiteY5" fmla="*/ 110234 h 257604"/>
                    <a:gd name="connsiteX6" fmla="*/ 284649 w 284649"/>
                    <a:gd name="connsiteY6" fmla="*/ 7112 h 257604"/>
                    <a:gd name="connsiteX7" fmla="*/ 200677 w 284649"/>
                    <a:gd name="connsiteY7" fmla="*/ 7112 h 257604"/>
                    <a:gd name="connsiteX8" fmla="*/ 200677 w 284649"/>
                    <a:gd name="connsiteY8" fmla="*/ 30361 h 257604"/>
                    <a:gd name="connsiteX9" fmla="*/ 120978 w 284649"/>
                    <a:gd name="connsiteY9" fmla="*/ 0 h 257604"/>
                    <a:gd name="connsiteX10" fmla="*/ 0 w 284649"/>
                    <a:gd name="connsiteY10" fmla="*/ 129036 h 257604"/>
                    <a:gd name="connsiteX11" fmla="*/ 120978 w 284649"/>
                    <a:gd name="connsiteY11" fmla="*/ 257605 h 257604"/>
                    <a:gd name="connsiteX12" fmla="*/ 200677 w 284649"/>
                    <a:gd name="connsiteY12" fmla="*/ 222970 h 257604"/>
                    <a:gd name="connsiteX13" fmla="*/ 201623 w 284649"/>
                    <a:gd name="connsiteY13" fmla="*/ 222970 h 257604"/>
                    <a:gd name="connsiteX14" fmla="*/ 201623 w 284649"/>
                    <a:gd name="connsiteY14" fmla="*/ 250482 h 257604"/>
                    <a:gd name="connsiteX15" fmla="*/ 284639 w 284649"/>
                    <a:gd name="connsiteY15" fmla="*/ 250482 h 257604"/>
                    <a:gd name="connsiteX16" fmla="*/ 284639 w 284649"/>
                    <a:gd name="connsiteY16" fmla="*/ 147370 h 257604"/>
                    <a:gd name="connsiteX17" fmla="*/ 165292 w 284649"/>
                    <a:gd name="connsiteY17" fmla="*/ 147370 h 25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649" h="257604">
                      <a:moveTo>
                        <a:pt x="165302" y="147360"/>
                      </a:moveTo>
                      <a:cubicBezTo>
                        <a:pt x="157995" y="165052"/>
                        <a:pt x="140596" y="177514"/>
                        <a:pt x="120261" y="177514"/>
                      </a:cubicBezTo>
                      <a:cubicBezTo>
                        <a:pt x="93357" y="177514"/>
                        <a:pt x="71543" y="155700"/>
                        <a:pt x="71543" y="128797"/>
                      </a:cubicBezTo>
                      <a:cubicBezTo>
                        <a:pt x="71543" y="101894"/>
                        <a:pt x="93357" y="80079"/>
                        <a:pt x="120261" y="80079"/>
                      </a:cubicBezTo>
                      <a:cubicBezTo>
                        <a:pt x="140596" y="80079"/>
                        <a:pt x="157995" y="92542"/>
                        <a:pt x="165302" y="110234"/>
                      </a:cubicBezTo>
                      <a:lnTo>
                        <a:pt x="284649" y="110234"/>
                      </a:lnTo>
                      <a:lnTo>
                        <a:pt x="284649" y="7112"/>
                      </a:lnTo>
                      <a:lnTo>
                        <a:pt x="200677" y="7112"/>
                      </a:lnTo>
                      <a:lnTo>
                        <a:pt x="200677" y="30361"/>
                      </a:lnTo>
                      <a:cubicBezTo>
                        <a:pt x="180755" y="10907"/>
                        <a:pt x="153710" y="0"/>
                        <a:pt x="120978" y="0"/>
                      </a:cubicBezTo>
                      <a:cubicBezTo>
                        <a:pt x="49816" y="0"/>
                        <a:pt x="0" y="57874"/>
                        <a:pt x="0" y="129036"/>
                      </a:cubicBezTo>
                      <a:cubicBezTo>
                        <a:pt x="0" y="200199"/>
                        <a:pt x="49816" y="257605"/>
                        <a:pt x="120978" y="257605"/>
                      </a:cubicBezTo>
                      <a:cubicBezTo>
                        <a:pt x="154189" y="257605"/>
                        <a:pt x="182647" y="242902"/>
                        <a:pt x="200677" y="222970"/>
                      </a:cubicBezTo>
                      <a:lnTo>
                        <a:pt x="201623" y="222970"/>
                      </a:lnTo>
                      <a:lnTo>
                        <a:pt x="201623" y="250482"/>
                      </a:lnTo>
                      <a:lnTo>
                        <a:pt x="284639" y="250482"/>
                      </a:lnTo>
                      <a:lnTo>
                        <a:pt x="284639" y="147370"/>
                      </a:lnTo>
                      <a:lnTo>
                        <a:pt x="165292" y="147370"/>
                      </a:lnTo>
                      <a:close/>
                    </a:path>
                  </a:pathLst>
                </a:custGeom>
                <a:solidFill>
                  <a:srgbClr val="FBFBFF"/>
                </a:solidFill>
                <a:ln w="108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34ECA20-DDE6-F102-9C41-AD5503EA9272}"/>
                    </a:ext>
                  </a:extLst>
                </p:cNvPr>
                <p:cNvSpPr/>
                <p:nvPr/>
              </p:nvSpPr>
              <p:spPr>
                <a:xfrm>
                  <a:off x="3589340" y="2134294"/>
                  <a:ext cx="212541" cy="250492"/>
                </a:xfrm>
                <a:custGeom>
                  <a:avLst/>
                  <a:gdLst>
                    <a:gd name="connsiteX0" fmla="*/ 159398 w 212541"/>
                    <a:gd name="connsiteY0" fmla="*/ 0 h 250492"/>
                    <a:gd name="connsiteX1" fmla="*/ 84919 w 212541"/>
                    <a:gd name="connsiteY1" fmla="*/ 42225 h 250492"/>
                    <a:gd name="connsiteX2" fmla="*/ 83973 w 212541"/>
                    <a:gd name="connsiteY2" fmla="*/ 42225 h 250492"/>
                    <a:gd name="connsiteX3" fmla="*/ 83973 w 212541"/>
                    <a:gd name="connsiteY3" fmla="*/ 7123 h 250492"/>
                    <a:gd name="connsiteX4" fmla="*/ 0 w 212541"/>
                    <a:gd name="connsiteY4" fmla="*/ 7123 h 250492"/>
                    <a:gd name="connsiteX5" fmla="*/ 0 w 212541"/>
                    <a:gd name="connsiteY5" fmla="*/ 250493 h 250492"/>
                    <a:gd name="connsiteX6" fmla="*/ 83973 w 212541"/>
                    <a:gd name="connsiteY6" fmla="*/ 250493 h 250492"/>
                    <a:gd name="connsiteX7" fmla="*/ 83973 w 212541"/>
                    <a:gd name="connsiteY7" fmla="*/ 122403 h 250492"/>
                    <a:gd name="connsiteX8" fmla="*/ 133788 w 212541"/>
                    <a:gd name="connsiteY8" fmla="*/ 73065 h 250492"/>
                    <a:gd name="connsiteX9" fmla="*/ 177438 w 212541"/>
                    <a:gd name="connsiteY9" fmla="*/ 86343 h 250492"/>
                    <a:gd name="connsiteX10" fmla="*/ 212541 w 212541"/>
                    <a:gd name="connsiteY10" fmla="*/ 15181 h 250492"/>
                    <a:gd name="connsiteX11" fmla="*/ 159409 w 212541"/>
                    <a:gd name="connsiteY11" fmla="*/ 0 h 2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541" h="250492">
                      <a:moveTo>
                        <a:pt x="159398" y="0"/>
                      </a:moveTo>
                      <a:cubicBezTo>
                        <a:pt x="111485" y="0"/>
                        <a:pt x="84919" y="42225"/>
                        <a:pt x="84919" y="42225"/>
                      </a:cubicBezTo>
                      <a:lnTo>
                        <a:pt x="83973" y="42225"/>
                      </a:lnTo>
                      <a:lnTo>
                        <a:pt x="83973" y="7123"/>
                      </a:lnTo>
                      <a:lnTo>
                        <a:pt x="0" y="7123"/>
                      </a:lnTo>
                      <a:lnTo>
                        <a:pt x="0" y="250493"/>
                      </a:lnTo>
                      <a:lnTo>
                        <a:pt x="83973" y="250493"/>
                      </a:lnTo>
                      <a:lnTo>
                        <a:pt x="83973" y="122403"/>
                      </a:lnTo>
                      <a:cubicBezTo>
                        <a:pt x="83973" y="116237"/>
                        <a:pt x="90138" y="73065"/>
                        <a:pt x="133788" y="73065"/>
                      </a:cubicBezTo>
                      <a:cubicBezTo>
                        <a:pt x="161779" y="73065"/>
                        <a:pt x="177438" y="86343"/>
                        <a:pt x="177438" y="86343"/>
                      </a:cubicBezTo>
                      <a:lnTo>
                        <a:pt x="212541" y="15181"/>
                      </a:lnTo>
                      <a:cubicBezTo>
                        <a:pt x="212541" y="15181"/>
                        <a:pt x="190716" y="0"/>
                        <a:pt x="159409" y="0"/>
                      </a:cubicBezTo>
                      <a:close/>
                    </a:path>
                  </a:pathLst>
                </a:custGeom>
                <a:solidFill>
                  <a:srgbClr val="FBFBFF"/>
                </a:solidFill>
                <a:ln w="1086"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6B4BEDA-9574-C3AF-256F-A23E5ECA87A1}"/>
                    </a:ext>
                  </a:extLst>
                </p:cNvPr>
                <p:cNvSpPr/>
                <p:nvPr/>
              </p:nvSpPr>
              <p:spPr>
                <a:xfrm>
                  <a:off x="4384447" y="2015686"/>
                  <a:ext cx="80644" cy="83493"/>
                </a:xfrm>
                <a:custGeom>
                  <a:avLst/>
                  <a:gdLst>
                    <a:gd name="connsiteX0" fmla="*/ 40323 w 80644"/>
                    <a:gd name="connsiteY0" fmla="*/ 83494 h 83493"/>
                    <a:gd name="connsiteX1" fmla="*/ 80645 w 80644"/>
                    <a:gd name="connsiteY1" fmla="*/ 41747 h 83493"/>
                    <a:gd name="connsiteX2" fmla="*/ 40323 w 80644"/>
                    <a:gd name="connsiteY2" fmla="*/ 0 h 83493"/>
                    <a:gd name="connsiteX3" fmla="*/ 0 w 80644"/>
                    <a:gd name="connsiteY3" fmla="*/ 41747 h 83493"/>
                    <a:gd name="connsiteX4" fmla="*/ 40323 w 80644"/>
                    <a:gd name="connsiteY4" fmla="*/ 83494 h 83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44" h="83493">
                      <a:moveTo>
                        <a:pt x="40323" y="83494"/>
                      </a:moveTo>
                      <a:cubicBezTo>
                        <a:pt x="62147" y="83494"/>
                        <a:pt x="80645" y="64518"/>
                        <a:pt x="80645" y="41747"/>
                      </a:cubicBezTo>
                      <a:cubicBezTo>
                        <a:pt x="80645" y="18976"/>
                        <a:pt x="62147" y="0"/>
                        <a:pt x="40323" y="0"/>
                      </a:cubicBezTo>
                      <a:cubicBezTo>
                        <a:pt x="18497" y="0"/>
                        <a:pt x="0" y="18976"/>
                        <a:pt x="0" y="41747"/>
                      </a:cubicBezTo>
                      <a:cubicBezTo>
                        <a:pt x="0" y="64518"/>
                        <a:pt x="18497" y="83494"/>
                        <a:pt x="40323" y="83494"/>
                      </a:cubicBezTo>
                      <a:close/>
                    </a:path>
                  </a:pathLst>
                </a:custGeom>
                <a:solidFill>
                  <a:srgbClr val="FBFBFF"/>
                </a:solidFill>
                <a:ln w="1086"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12FAD95-4159-8EF5-07D8-B99225D804F7}"/>
                    </a:ext>
                  </a:extLst>
                </p:cNvPr>
                <p:cNvSpPr/>
                <p:nvPr/>
              </p:nvSpPr>
              <p:spPr>
                <a:xfrm>
                  <a:off x="4074329" y="1976788"/>
                  <a:ext cx="283377" cy="415099"/>
                </a:xfrm>
                <a:custGeom>
                  <a:avLst/>
                  <a:gdLst>
                    <a:gd name="connsiteX0" fmla="*/ 199416 w 283377"/>
                    <a:gd name="connsiteY0" fmla="*/ 187867 h 415099"/>
                    <a:gd name="connsiteX1" fmla="*/ 119717 w 283377"/>
                    <a:gd name="connsiteY1" fmla="*/ 157505 h 415099"/>
                    <a:gd name="connsiteX2" fmla="*/ 65 w 283377"/>
                    <a:gd name="connsiteY2" fmla="*/ 267740 h 415099"/>
                    <a:gd name="connsiteX3" fmla="*/ 73957 w 283377"/>
                    <a:gd name="connsiteY3" fmla="*/ 267740 h 415099"/>
                    <a:gd name="connsiteX4" fmla="*/ 118999 w 283377"/>
                    <a:gd name="connsiteY4" fmla="*/ 237585 h 415099"/>
                    <a:gd name="connsiteX5" fmla="*/ 167717 w 283377"/>
                    <a:gd name="connsiteY5" fmla="*/ 286302 h 415099"/>
                    <a:gd name="connsiteX6" fmla="*/ 118999 w 283377"/>
                    <a:gd name="connsiteY6" fmla="*/ 335020 h 415099"/>
                    <a:gd name="connsiteX7" fmla="*/ 73957 w 283377"/>
                    <a:gd name="connsiteY7" fmla="*/ 304865 h 415099"/>
                    <a:gd name="connsiteX8" fmla="*/ 0 w 283377"/>
                    <a:gd name="connsiteY8" fmla="*/ 304865 h 415099"/>
                    <a:gd name="connsiteX9" fmla="*/ 119706 w 283377"/>
                    <a:gd name="connsiteY9" fmla="*/ 415099 h 415099"/>
                    <a:gd name="connsiteX10" fmla="*/ 199405 w 283377"/>
                    <a:gd name="connsiteY10" fmla="*/ 380464 h 415099"/>
                    <a:gd name="connsiteX11" fmla="*/ 200351 w 283377"/>
                    <a:gd name="connsiteY11" fmla="*/ 380464 h 415099"/>
                    <a:gd name="connsiteX12" fmla="*/ 200351 w 283377"/>
                    <a:gd name="connsiteY12" fmla="*/ 407977 h 415099"/>
                    <a:gd name="connsiteX13" fmla="*/ 283377 w 283377"/>
                    <a:gd name="connsiteY13" fmla="*/ 407977 h 415099"/>
                    <a:gd name="connsiteX14" fmla="*/ 283377 w 283377"/>
                    <a:gd name="connsiteY14" fmla="*/ 0 h 415099"/>
                    <a:gd name="connsiteX15" fmla="*/ 199405 w 283377"/>
                    <a:gd name="connsiteY15" fmla="*/ 0 h 415099"/>
                    <a:gd name="connsiteX16" fmla="*/ 199405 w 283377"/>
                    <a:gd name="connsiteY16" fmla="*/ 187867 h 415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377" h="415099">
                      <a:moveTo>
                        <a:pt x="199416" y="187867"/>
                      </a:moveTo>
                      <a:cubicBezTo>
                        <a:pt x="179494" y="168413"/>
                        <a:pt x="152449" y="157505"/>
                        <a:pt x="119717" y="157505"/>
                      </a:cubicBezTo>
                      <a:cubicBezTo>
                        <a:pt x="54959" y="157505"/>
                        <a:pt x="8014" y="205484"/>
                        <a:pt x="65" y="267740"/>
                      </a:cubicBezTo>
                      <a:lnTo>
                        <a:pt x="73957" y="267740"/>
                      </a:lnTo>
                      <a:cubicBezTo>
                        <a:pt x="81265" y="250047"/>
                        <a:pt x="98664" y="237585"/>
                        <a:pt x="118999" y="237585"/>
                      </a:cubicBezTo>
                      <a:cubicBezTo>
                        <a:pt x="145902" y="237585"/>
                        <a:pt x="167717" y="259399"/>
                        <a:pt x="167717" y="286302"/>
                      </a:cubicBezTo>
                      <a:cubicBezTo>
                        <a:pt x="167717" y="313206"/>
                        <a:pt x="145902" y="335020"/>
                        <a:pt x="118999" y="335020"/>
                      </a:cubicBezTo>
                      <a:cubicBezTo>
                        <a:pt x="98664" y="335020"/>
                        <a:pt x="81265" y="322558"/>
                        <a:pt x="73957" y="304865"/>
                      </a:cubicBezTo>
                      <a:lnTo>
                        <a:pt x="0" y="304865"/>
                      </a:lnTo>
                      <a:cubicBezTo>
                        <a:pt x="7775" y="367274"/>
                        <a:pt x="54796" y="415099"/>
                        <a:pt x="119706" y="415099"/>
                      </a:cubicBezTo>
                      <a:cubicBezTo>
                        <a:pt x="152916" y="415099"/>
                        <a:pt x="181375" y="400397"/>
                        <a:pt x="199405" y="380464"/>
                      </a:cubicBezTo>
                      <a:lnTo>
                        <a:pt x="200351" y="380464"/>
                      </a:lnTo>
                      <a:lnTo>
                        <a:pt x="200351" y="407977"/>
                      </a:lnTo>
                      <a:lnTo>
                        <a:pt x="283377" y="407977"/>
                      </a:lnTo>
                      <a:lnTo>
                        <a:pt x="283377" y="0"/>
                      </a:lnTo>
                      <a:lnTo>
                        <a:pt x="199405" y="0"/>
                      </a:lnTo>
                      <a:lnTo>
                        <a:pt x="199405" y="187867"/>
                      </a:lnTo>
                      <a:close/>
                    </a:path>
                  </a:pathLst>
                </a:custGeom>
                <a:solidFill>
                  <a:srgbClr val="FBFBFF"/>
                </a:solidFill>
                <a:ln w="1086"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BBFE760-6194-5790-1934-016E8981B365}"/>
                    </a:ext>
                  </a:extLst>
                </p:cNvPr>
                <p:cNvSpPr/>
                <p:nvPr/>
              </p:nvSpPr>
              <p:spPr>
                <a:xfrm>
                  <a:off x="4747251" y="2134283"/>
                  <a:ext cx="209213" cy="257604"/>
                </a:xfrm>
                <a:custGeom>
                  <a:avLst/>
                  <a:gdLst>
                    <a:gd name="connsiteX0" fmla="*/ 135224 w 209213"/>
                    <a:gd name="connsiteY0" fmla="*/ 96783 h 257604"/>
                    <a:gd name="connsiteX1" fmla="*/ 97272 w 209213"/>
                    <a:gd name="connsiteY1" fmla="*/ 73533 h 257604"/>
                    <a:gd name="connsiteX2" fmla="*/ 123360 w 209213"/>
                    <a:gd name="connsiteY2" fmla="*/ 58831 h 257604"/>
                    <a:gd name="connsiteX3" fmla="*/ 177438 w 209213"/>
                    <a:gd name="connsiteY3" fmla="*/ 74011 h 257604"/>
                    <a:gd name="connsiteX4" fmla="*/ 204951 w 209213"/>
                    <a:gd name="connsiteY4" fmla="*/ 18976 h 257604"/>
                    <a:gd name="connsiteX5" fmla="*/ 123349 w 209213"/>
                    <a:gd name="connsiteY5" fmla="*/ 0 h 257604"/>
                    <a:gd name="connsiteX6" fmla="*/ 17084 w 209213"/>
                    <a:gd name="connsiteY6" fmla="*/ 78274 h 257604"/>
                    <a:gd name="connsiteX7" fmla="*/ 66421 w 209213"/>
                    <a:gd name="connsiteY7" fmla="*/ 144695 h 257604"/>
                    <a:gd name="connsiteX8" fmla="*/ 120500 w 209213"/>
                    <a:gd name="connsiteY8" fmla="*/ 177906 h 257604"/>
                    <a:gd name="connsiteX9" fmla="*/ 94412 w 209213"/>
                    <a:gd name="connsiteY9" fmla="*/ 195457 h 257604"/>
                    <a:gd name="connsiteX10" fmla="*/ 34157 w 209213"/>
                    <a:gd name="connsiteY10" fmla="*/ 167466 h 257604"/>
                    <a:gd name="connsiteX11" fmla="*/ 0 w 209213"/>
                    <a:gd name="connsiteY11" fmla="*/ 224873 h 257604"/>
                    <a:gd name="connsiteX12" fmla="*/ 93933 w 209213"/>
                    <a:gd name="connsiteY12" fmla="*/ 257605 h 257604"/>
                    <a:gd name="connsiteX13" fmla="*/ 209213 w 209213"/>
                    <a:gd name="connsiteY13" fmla="*/ 174589 h 257604"/>
                    <a:gd name="connsiteX14" fmla="*/ 135202 w 209213"/>
                    <a:gd name="connsiteY14" fmla="*/ 96783 h 25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3" h="257604">
                      <a:moveTo>
                        <a:pt x="135224" y="96783"/>
                      </a:moveTo>
                      <a:cubicBezTo>
                        <a:pt x="114345" y="90138"/>
                        <a:pt x="97272" y="86343"/>
                        <a:pt x="97272" y="73533"/>
                      </a:cubicBezTo>
                      <a:cubicBezTo>
                        <a:pt x="97272" y="62147"/>
                        <a:pt x="104862" y="58831"/>
                        <a:pt x="123360" y="58831"/>
                      </a:cubicBezTo>
                      <a:cubicBezTo>
                        <a:pt x="148980" y="58831"/>
                        <a:pt x="177438" y="74011"/>
                        <a:pt x="177438" y="74011"/>
                      </a:cubicBezTo>
                      <a:lnTo>
                        <a:pt x="204951" y="18976"/>
                      </a:lnTo>
                      <a:cubicBezTo>
                        <a:pt x="204951" y="18976"/>
                        <a:pt x="170316" y="0"/>
                        <a:pt x="123349" y="0"/>
                      </a:cubicBezTo>
                      <a:cubicBezTo>
                        <a:pt x="59298" y="0"/>
                        <a:pt x="17084" y="28469"/>
                        <a:pt x="17084" y="78274"/>
                      </a:cubicBezTo>
                      <a:cubicBezTo>
                        <a:pt x="17084" y="114802"/>
                        <a:pt x="41758" y="131885"/>
                        <a:pt x="66421" y="144695"/>
                      </a:cubicBezTo>
                      <a:cubicBezTo>
                        <a:pt x="93933" y="158930"/>
                        <a:pt x="120500" y="160355"/>
                        <a:pt x="120500" y="177906"/>
                      </a:cubicBezTo>
                      <a:cubicBezTo>
                        <a:pt x="120500" y="194033"/>
                        <a:pt x="106265" y="195457"/>
                        <a:pt x="94412" y="195457"/>
                      </a:cubicBezTo>
                      <a:cubicBezTo>
                        <a:pt x="67367" y="195457"/>
                        <a:pt x="34157" y="167466"/>
                        <a:pt x="34157" y="167466"/>
                      </a:cubicBezTo>
                      <a:lnTo>
                        <a:pt x="0" y="224873"/>
                      </a:lnTo>
                      <a:cubicBezTo>
                        <a:pt x="0" y="224873"/>
                        <a:pt x="35103" y="257605"/>
                        <a:pt x="93933" y="257605"/>
                      </a:cubicBezTo>
                      <a:cubicBezTo>
                        <a:pt x="143749" y="257605"/>
                        <a:pt x="209213" y="246219"/>
                        <a:pt x="209213" y="174589"/>
                      </a:cubicBezTo>
                      <a:cubicBezTo>
                        <a:pt x="209213" y="124773"/>
                        <a:pt x="167466" y="106754"/>
                        <a:pt x="135202" y="96783"/>
                      </a:cubicBezTo>
                      <a:close/>
                    </a:path>
                  </a:pathLst>
                </a:custGeom>
                <a:solidFill>
                  <a:srgbClr val="FBFBFF"/>
                </a:solidFill>
                <a:ln w="1086"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ED0B012-C688-2194-CA64-D2C6B4DD1AE5}"/>
                    </a:ext>
                  </a:extLst>
                </p:cNvPr>
                <p:cNvSpPr/>
                <p:nvPr/>
              </p:nvSpPr>
              <p:spPr>
                <a:xfrm>
                  <a:off x="4381119" y="2135240"/>
                  <a:ext cx="85397" cy="249535"/>
                </a:xfrm>
                <a:custGeom>
                  <a:avLst/>
                  <a:gdLst>
                    <a:gd name="connsiteX0" fmla="*/ 0 w 85397"/>
                    <a:gd name="connsiteY0" fmla="*/ 0 h 249535"/>
                    <a:gd name="connsiteX1" fmla="*/ 85397 w 85397"/>
                    <a:gd name="connsiteY1" fmla="*/ 0 h 249535"/>
                    <a:gd name="connsiteX2" fmla="*/ 85397 w 85397"/>
                    <a:gd name="connsiteY2" fmla="*/ 249536 h 249535"/>
                    <a:gd name="connsiteX3" fmla="*/ 0 w 85397"/>
                    <a:gd name="connsiteY3" fmla="*/ 249536 h 249535"/>
                  </a:gdLst>
                  <a:ahLst/>
                  <a:cxnLst>
                    <a:cxn ang="0">
                      <a:pos x="connsiteX0" y="connsiteY0"/>
                    </a:cxn>
                    <a:cxn ang="0">
                      <a:pos x="connsiteX1" y="connsiteY1"/>
                    </a:cxn>
                    <a:cxn ang="0">
                      <a:pos x="connsiteX2" y="connsiteY2"/>
                    </a:cxn>
                    <a:cxn ang="0">
                      <a:pos x="connsiteX3" y="connsiteY3"/>
                    </a:cxn>
                  </a:cxnLst>
                  <a:rect l="l" t="t" r="r" b="b"/>
                  <a:pathLst>
                    <a:path w="85397" h="249535">
                      <a:moveTo>
                        <a:pt x="0" y="0"/>
                      </a:moveTo>
                      <a:lnTo>
                        <a:pt x="85397" y="0"/>
                      </a:lnTo>
                      <a:lnTo>
                        <a:pt x="85397" y="249536"/>
                      </a:lnTo>
                      <a:lnTo>
                        <a:pt x="0" y="249536"/>
                      </a:lnTo>
                      <a:close/>
                    </a:path>
                  </a:pathLst>
                </a:custGeom>
                <a:solidFill>
                  <a:srgbClr val="FBFBFF"/>
                </a:solidFill>
                <a:ln w="1086"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C3949A3-971F-FF3A-F6AC-23385052D149}"/>
                    </a:ext>
                  </a:extLst>
                </p:cNvPr>
                <p:cNvSpPr/>
                <p:nvPr/>
              </p:nvSpPr>
              <p:spPr>
                <a:xfrm>
                  <a:off x="4489831" y="2135240"/>
                  <a:ext cx="250721" cy="256658"/>
                </a:xfrm>
                <a:custGeom>
                  <a:avLst/>
                  <a:gdLst>
                    <a:gd name="connsiteX0" fmla="*/ 166749 w 250721"/>
                    <a:gd name="connsiteY0" fmla="*/ 121924 h 256658"/>
                    <a:gd name="connsiteX1" fmla="*/ 125361 w 250721"/>
                    <a:gd name="connsiteY1" fmla="*/ 188335 h 256658"/>
                    <a:gd name="connsiteX2" fmla="*/ 83972 w 250721"/>
                    <a:gd name="connsiteY2" fmla="*/ 121924 h 256658"/>
                    <a:gd name="connsiteX3" fmla="*/ 83972 w 250721"/>
                    <a:gd name="connsiteY3" fmla="*/ 0 h 256658"/>
                    <a:gd name="connsiteX4" fmla="*/ 0 w 250721"/>
                    <a:gd name="connsiteY4" fmla="*/ 0 h 256658"/>
                    <a:gd name="connsiteX5" fmla="*/ 0 w 250721"/>
                    <a:gd name="connsiteY5" fmla="*/ 142325 h 256658"/>
                    <a:gd name="connsiteX6" fmla="*/ 125361 w 250721"/>
                    <a:gd name="connsiteY6" fmla="*/ 256659 h 256658"/>
                    <a:gd name="connsiteX7" fmla="*/ 250721 w 250721"/>
                    <a:gd name="connsiteY7" fmla="*/ 142325 h 256658"/>
                    <a:gd name="connsiteX8" fmla="*/ 250721 w 250721"/>
                    <a:gd name="connsiteY8" fmla="*/ 0 h 256658"/>
                    <a:gd name="connsiteX9" fmla="*/ 166749 w 250721"/>
                    <a:gd name="connsiteY9" fmla="*/ 0 h 256658"/>
                    <a:gd name="connsiteX10" fmla="*/ 166749 w 250721"/>
                    <a:gd name="connsiteY10" fmla="*/ 121924 h 25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721" h="256658">
                      <a:moveTo>
                        <a:pt x="166749" y="121924"/>
                      </a:moveTo>
                      <a:cubicBezTo>
                        <a:pt x="166749" y="169837"/>
                        <a:pt x="160463" y="188335"/>
                        <a:pt x="125361" y="188335"/>
                      </a:cubicBezTo>
                      <a:cubicBezTo>
                        <a:pt x="90258" y="188335"/>
                        <a:pt x="83972" y="169837"/>
                        <a:pt x="83972" y="121924"/>
                      </a:cubicBezTo>
                      <a:lnTo>
                        <a:pt x="83972" y="0"/>
                      </a:lnTo>
                      <a:lnTo>
                        <a:pt x="0" y="0"/>
                      </a:lnTo>
                      <a:lnTo>
                        <a:pt x="0" y="142325"/>
                      </a:lnTo>
                      <a:cubicBezTo>
                        <a:pt x="0" y="223927"/>
                        <a:pt x="34276" y="256659"/>
                        <a:pt x="125361" y="256659"/>
                      </a:cubicBezTo>
                      <a:cubicBezTo>
                        <a:pt x="216445" y="256659"/>
                        <a:pt x="250721" y="223927"/>
                        <a:pt x="250721" y="142325"/>
                      </a:cubicBezTo>
                      <a:lnTo>
                        <a:pt x="250721" y="0"/>
                      </a:lnTo>
                      <a:lnTo>
                        <a:pt x="166749" y="0"/>
                      </a:lnTo>
                      <a:lnTo>
                        <a:pt x="166749" y="121924"/>
                      </a:lnTo>
                      <a:close/>
                    </a:path>
                  </a:pathLst>
                </a:custGeom>
                <a:solidFill>
                  <a:srgbClr val="FBFBFF"/>
                </a:solidFill>
                <a:ln w="1086" cap="flat">
                  <a:noFill/>
                  <a:prstDash val="solid"/>
                  <a:miter/>
                </a:ln>
              </p:spPr>
              <p:txBody>
                <a:bodyPr rtlCol="0" anchor="ctr"/>
                <a:lstStyle/>
                <a:p>
                  <a:endParaRPr lang="en-US"/>
                </a:p>
              </p:txBody>
            </p:sp>
          </p:grpSp>
        </p:grpSp>
        <p:pic>
          <p:nvPicPr>
            <p:cNvPr id="40" name="Graphic 39" descr="Heart outline">
              <a:extLst>
                <a:ext uri="{FF2B5EF4-FFF2-40B4-BE49-F238E27FC236}">
                  <a16:creationId xmlns:a16="http://schemas.microsoft.com/office/drawing/2014/main" id="{8AFC1165-19EA-A5D9-938D-496F3B8910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8704" y="2167925"/>
              <a:ext cx="4499350" cy="4499350"/>
            </a:xfrm>
            <a:prstGeom prst="rect">
              <a:avLst/>
            </a:prstGeom>
          </p:spPr>
        </p:pic>
        <mc:AlternateContent xmlns:mc="http://schemas.openxmlformats.org/markup-compatibility/2006" xmlns:p14="http://schemas.microsoft.com/office/powerpoint/2010/main">
          <mc:Choice Requires="p14">
            <p:contentPart p14:bwMode="auto" r:id="rId7">
              <p14:nvContentPartPr>
                <p14:cNvPr id="48" name="Ink 47">
                  <a:extLst>
                    <a:ext uri="{FF2B5EF4-FFF2-40B4-BE49-F238E27FC236}">
                      <a16:creationId xmlns:a16="http://schemas.microsoft.com/office/drawing/2014/main" id="{B272350C-3E5A-65BF-3211-5D435792AF5E}"/>
                    </a:ext>
                  </a:extLst>
                </p14:cNvPr>
                <p14:cNvContentPartPr/>
                <p14:nvPr/>
              </p14:nvContentPartPr>
              <p14:xfrm>
                <a:off x="3215524" y="4393026"/>
                <a:ext cx="190800" cy="360"/>
              </p14:xfrm>
            </p:contentPart>
          </mc:Choice>
          <mc:Fallback xmlns="">
            <p:pic>
              <p:nvPicPr>
                <p:cNvPr id="48" name="Ink 47">
                  <a:extLst>
                    <a:ext uri="{FF2B5EF4-FFF2-40B4-BE49-F238E27FC236}">
                      <a16:creationId xmlns:a16="http://schemas.microsoft.com/office/drawing/2014/main" id="{B272350C-3E5A-65BF-3211-5D435792AF5E}"/>
                    </a:ext>
                  </a:extLst>
                </p:cNvPr>
                <p:cNvPicPr/>
                <p:nvPr/>
              </p:nvPicPr>
              <p:blipFill>
                <a:blip r:embed="rId8"/>
                <a:stretch>
                  <a:fillRect/>
                </a:stretch>
              </p:blipFill>
              <p:spPr>
                <a:xfrm>
                  <a:off x="3200333" y="4384026"/>
                  <a:ext cx="220575"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1" name="Ink 50">
                  <a:extLst>
                    <a:ext uri="{FF2B5EF4-FFF2-40B4-BE49-F238E27FC236}">
                      <a16:creationId xmlns:a16="http://schemas.microsoft.com/office/drawing/2014/main" id="{567045B7-FF9C-0277-1E45-9C3D71127BAD}"/>
                    </a:ext>
                  </a:extLst>
                </p14:cNvPr>
                <p14:cNvContentPartPr/>
                <p14:nvPr/>
              </p14:nvContentPartPr>
              <p14:xfrm>
                <a:off x="3299764" y="4287546"/>
                <a:ext cx="360" cy="226440"/>
              </p14:xfrm>
            </p:contentPart>
          </mc:Choice>
          <mc:Fallback xmlns="">
            <p:pic>
              <p:nvPicPr>
                <p:cNvPr id="51" name="Ink 50">
                  <a:extLst>
                    <a:ext uri="{FF2B5EF4-FFF2-40B4-BE49-F238E27FC236}">
                      <a16:creationId xmlns:a16="http://schemas.microsoft.com/office/drawing/2014/main" id="{567045B7-FF9C-0277-1E45-9C3D71127BAD}"/>
                    </a:ext>
                  </a:extLst>
                </p:cNvPr>
                <p:cNvPicPr/>
                <p:nvPr/>
              </p:nvPicPr>
              <p:blipFill>
                <a:blip r:embed="rId10"/>
                <a:stretch>
                  <a:fillRect/>
                </a:stretch>
              </p:blipFill>
              <p:spPr>
                <a:xfrm>
                  <a:off x="3290764" y="4272976"/>
                  <a:ext cx="18000" cy="256187"/>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2">
                                            <p:txEl>
                                              <p:pRg st="0" end="0"/>
                                            </p:txEl>
                                          </p:spTgt>
                                        </p:tgtEl>
                                        <p:attrNameLst>
                                          <p:attrName>style.visibility</p:attrName>
                                        </p:attrNameLst>
                                      </p:cBhvr>
                                      <p:to>
                                        <p:strVal val="visible"/>
                                      </p:to>
                                    </p:set>
                                    <p:animEffect transition="in" filter="fade">
                                      <p:cBhvr>
                                        <p:cTn id="7" dur="500"/>
                                        <p:tgtEl>
                                          <p:spTgt spid="288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77">
                                            <p:txEl>
                                              <p:pRg st="0" end="0"/>
                                            </p:txEl>
                                          </p:spTgt>
                                        </p:tgtEl>
                                        <p:attrNameLst>
                                          <p:attrName>style.visibility</p:attrName>
                                        </p:attrNameLst>
                                      </p:cBhvr>
                                      <p:to>
                                        <p:strVal val="visible"/>
                                      </p:to>
                                    </p:set>
                                    <p:animEffect transition="in" filter="fade">
                                      <p:cBhvr>
                                        <p:cTn id="10" dur="500"/>
                                        <p:tgtEl>
                                          <p:spTgt spid="287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79">
                                            <p:txEl>
                                              <p:pRg st="0" end="0"/>
                                            </p:txEl>
                                          </p:spTgt>
                                        </p:tgtEl>
                                        <p:attrNameLst>
                                          <p:attrName>style.visibility</p:attrName>
                                        </p:attrNameLst>
                                      </p:cBhvr>
                                      <p:to>
                                        <p:strVal val="visible"/>
                                      </p:to>
                                    </p:set>
                                    <p:animEffect transition="in" filter="fade">
                                      <p:cBhvr>
                                        <p:cTn id="15" dur="500"/>
                                        <p:tgtEl>
                                          <p:spTgt spid="2879">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78">
                                            <p:txEl>
                                              <p:pRg st="0" end="0"/>
                                            </p:txEl>
                                          </p:spTgt>
                                        </p:tgtEl>
                                        <p:attrNameLst>
                                          <p:attrName>style.visibility</p:attrName>
                                        </p:attrNameLst>
                                      </p:cBhvr>
                                      <p:to>
                                        <p:strVal val="visible"/>
                                      </p:to>
                                    </p:set>
                                    <p:animEffect transition="in" filter="fade">
                                      <p:cBhvr>
                                        <p:cTn id="18" dur="500"/>
                                        <p:tgtEl>
                                          <p:spTgt spid="287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81">
                                            <p:txEl>
                                              <p:pRg st="0" end="0"/>
                                            </p:txEl>
                                          </p:spTgt>
                                        </p:tgtEl>
                                        <p:attrNameLst>
                                          <p:attrName>style.visibility</p:attrName>
                                        </p:attrNameLst>
                                      </p:cBhvr>
                                      <p:to>
                                        <p:strVal val="visible"/>
                                      </p:to>
                                    </p:set>
                                    <p:animEffect transition="in" filter="fade">
                                      <p:cBhvr>
                                        <p:cTn id="23" dur="500"/>
                                        <p:tgtEl>
                                          <p:spTgt spid="2881">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80">
                                            <p:txEl>
                                              <p:pRg st="0" end="0"/>
                                            </p:txEl>
                                          </p:spTgt>
                                        </p:tgtEl>
                                        <p:attrNameLst>
                                          <p:attrName>style.visibility</p:attrName>
                                        </p:attrNameLst>
                                      </p:cBhvr>
                                      <p:to>
                                        <p:strVal val="visible"/>
                                      </p:to>
                                    </p:set>
                                    <p:animEffect transition="in" filter="fade">
                                      <p:cBhvr>
                                        <p:cTn id="26" dur="500"/>
                                        <p:tgtEl>
                                          <p:spTgt spid="288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 grpId="0" build="p"/>
      <p:bldP spid="2879" grpId="0" build="p"/>
      <p:bldP spid="2881" grpId="0" build="p"/>
      <p:bldP spid="2882" grpId="0" build="p"/>
      <p:bldP spid="2878" grpId="0" build="p"/>
      <p:bldP spid="288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61"/>
        <p:cNvGrpSpPr/>
        <p:nvPr/>
      </p:nvGrpSpPr>
      <p:grpSpPr>
        <a:xfrm>
          <a:off x="0" y="0"/>
          <a:ext cx="0" cy="0"/>
          <a:chOff x="0" y="0"/>
          <a:chExt cx="0" cy="0"/>
        </a:xfrm>
      </p:grpSpPr>
      <p:sp>
        <p:nvSpPr>
          <p:cNvPr id="3563" name="Google Shape;3563;p44"/>
          <p:cNvSpPr txBox="1">
            <a:spLocks noGrp="1"/>
          </p:cNvSpPr>
          <p:nvPr>
            <p:ph type="subTitle" idx="1"/>
          </p:nvPr>
        </p:nvSpPr>
        <p:spPr>
          <a:xfrm>
            <a:off x="4880900" y="3143750"/>
            <a:ext cx="55815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Questions?</a:t>
            </a:r>
            <a:endParaRPr dirty="0"/>
          </a:p>
        </p:txBody>
      </p:sp>
      <p:sp>
        <p:nvSpPr>
          <p:cNvPr id="3562" name="Google Shape;3562;p44"/>
          <p:cNvSpPr txBox="1">
            <a:spLocks noGrp="1"/>
          </p:cNvSpPr>
          <p:nvPr>
            <p:ph type="title"/>
          </p:nvPr>
        </p:nvSpPr>
        <p:spPr>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dirty="0"/>
              <a:t>Thank you!</a:t>
            </a:r>
            <a:endParaRPr dirty="0"/>
          </a:p>
        </p:txBody>
      </p:sp>
      <p:grpSp>
        <p:nvGrpSpPr>
          <p:cNvPr id="32" name="Group 31">
            <a:extLst>
              <a:ext uri="{FF2B5EF4-FFF2-40B4-BE49-F238E27FC236}">
                <a16:creationId xmlns:a16="http://schemas.microsoft.com/office/drawing/2014/main" id="{1087A4B7-855A-D540-0C71-FC50CFD46675}"/>
              </a:ext>
            </a:extLst>
          </p:cNvPr>
          <p:cNvGrpSpPr/>
          <p:nvPr/>
        </p:nvGrpSpPr>
        <p:grpSpPr>
          <a:xfrm>
            <a:off x="8054726" y="6065618"/>
            <a:ext cx="3988589" cy="594478"/>
            <a:chOff x="5424090" y="4523129"/>
            <a:chExt cx="4212452" cy="627844"/>
          </a:xfrm>
        </p:grpSpPr>
        <p:sp>
          <p:nvSpPr>
            <p:cNvPr id="33" name="Rounded Rectangle 33">
              <a:extLst>
                <a:ext uri="{FF2B5EF4-FFF2-40B4-BE49-F238E27FC236}">
                  <a16:creationId xmlns:a16="http://schemas.microsoft.com/office/drawing/2014/main" id="{3F83C029-865D-EBA8-0670-24B5032430BF}"/>
                </a:ext>
              </a:extLst>
            </p:cNvPr>
            <p:cNvSpPr/>
            <p:nvPr/>
          </p:nvSpPr>
          <p:spPr bwMode="auto">
            <a:xfrm>
              <a:off x="5424090" y="4523129"/>
              <a:ext cx="4212452" cy="627844"/>
            </a:xfrm>
            <a:prstGeom prst="roundRect">
              <a:avLst>
                <a:gd name="adj" fmla="val 50000"/>
              </a:avLst>
            </a:prstGeom>
            <a:solidFill>
              <a:srgbClr val="2D2D30"/>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34" name="TextBox 33">
              <a:extLst>
                <a:ext uri="{FF2B5EF4-FFF2-40B4-BE49-F238E27FC236}">
                  <a16:creationId xmlns:a16="http://schemas.microsoft.com/office/drawing/2014/main" id="{F9F1C7FD-FFE7-9109-B46F-CA4E6D76D1F9}"/>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tx2"/>
                  </a:solidFill>
                  <a:effectLst/>
                  <a:uLnTx/>
                  <a:uFillTx/>
                  <a:latin typeface="Segoe UI Semibold"/>
                  <a:ea typeface="+mn-ea"/>
                  <a:cs typeface="Segoe UI"/>
                </a:rPr>
                <a:t>github.com/radius-project</a:t>
              </a:r>
              <a:endParaRPr kumimoji="0" lang="en-US" sz="1400" b="0" i="0" u="none" strike="noStrike" kern="1200" cap="none" spc="0" normalizeH="0" baseline="0" noProof="0" dirty="0">
                <a:ln>
                  <a:noFill/>
                </a:ln>
                <a:solidFill>
                  <a:schemeClr val="tx2"/>
                </a:solidFill>
                <a:effectLst/>
                <a:uLnTx/>
                <a:uFillTx/>
                <a:latin typeface="Segoe UI"/>
                <a:ea typeface="+mn-ea"/>
                <a:cs typeface="Segoe UI"/>
              </a:endParaRPr>
            </a:p>
          </p:txBody>
        </p:sp>
        <p:pic>
          <p:nvPicPr>
            <p:cNvPr id="35" name="Graphic 56">
              <a:extLst>
                <a:ext uri="{FF2B5EF4-FFF2-40B4-BE49-F238E27FC236}">
                  <a16:creationId xmlns:a16="http://schemas.microsoft.com/office/drawing/2014/main" id="{6A00EFB0-65BC-46D9-47ED-EE4E4920043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36981" y="4626218"/>
              <a:ext cx="413164" cy="404732"/>
            </a:xfrm>
            <a:prstGeom prst="rect">
              <a:avLst/>
            </a:prstGeom>
            <a:effectLst/>
          </p:spPr>
        </p:pic>
      </p:grpSp>
      <p:grpSp>
        <p:nvGrpSpPr>
          <p:cNvPr id="36" name="Group 35">
            <a:extLst>
              <a:ext uri="{FF2B5EF4-FFF2-40B4-BE49-F238E27FC236}">
                <a16:creationId xmlns:a16="http://schemas.microsoft.com/office/drawing/2014/main" id="{BDF7B234-F29E-92E7-6939-1B194B59633D}"/>
              </a:ext>
            </a:extLst>
          </p:cNvPr>
          <p:cNvGrpSpPr/>
          <p:nvPr/>
        </p:nvGrpSpPr>
        <p:grpSpPr>
          <a:xfrm>
            <a:off x="9871006" y="4632400"/>
            <a:ext cx="2196991" cy="594478"/>
            <a:chOff x="1399986" y="4275496"/>
            <a:chExt cx="2675619" cy="723990"/>
          </a:xfrm>
        </p:grpSpPr>
        <p:sp>
          <p:nvSpPr>
            <p:cNvPr id="37" name="Rounded Rectangle 1">
              <a:extLst>
                <a:ext uri="{FF2B5EF4-FFF2-40B4-BE49-F238E27FC236}">
                  <a16:creationId xmlns:a16="http://schemas.microsoft.com/office/drawing/2014/main" id="{49F51EA8-749A-8117-0E96-1BB2C3D878FE}"/>
                </a:ext>
              </a:extLst>
            </p:cNvPr>
            <p:cNvSpPr/>
            <p:nvPr/>
          </p:nvSpPr>
          <p:spPr bwMode="auto">
            <a:xfrm>
              <a:off x="1399986" y="4275496"/>
              <a:ext cx="2675619" cy="723990"/>
            </a:xfrm>
            <a:prstGeom prst="roundRect">
              <a:avLst>
                <a:gd name="adj" fmla="val 50000"/>
              </a:avLst>
            </a:prstGeom>
            <a:solidFill>
              <a:srgbClr val="2D2D30"/>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38" name="TextBox 37">
              <a:extLst>
                <a:ext uri="{FF2B5EF4-FFF2-40B4-BE49-F238E27FC236}">
                  <a16:creationId xmlns:a16="http://schemas.microsoft.com/office/drawing/2014/main" id="{4346B878-3FED-B478-8611-F02EA84F9A27}"/>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tx2"/>
                  </a:solidFill>
                  <a:effectLst/>
                  <a:uLnTx/>
                  <a:uFillTx/>
                  <a:latin typeface="Segoe UI Semibold"/>
                  <a:ea typeface="+mn-ea"/>
                  <a:cs typeface="Segoe UI"/>
                </a:rPr>
                <a:t>radapp.io</a:t>
              </a:r>
              <a:endParaRPr kumimoji="0" lang="en-US" sz="1400" b="0" i="0" u="none" strike="noStrike" kern="1200" cap="none" spc="0" normalizeH="0" baseline="0" noProof="0" dirty="0">
                <a:ln>
                  <a:noFill/>
                </a:ln>
                <a:solidFill>
                  <a:schemeClr val="tx2"/>
                </a:solidFill>
                <a:effectLst/>
                <a:uLnTx/>
                <a:uFillTx/>
                <a:latin typeface="Segoe UI"/>
                <a:ea typeface="+mn-ea"/>
                <a:cs typeface="Segoe UI"/>
              </a:endParaRPr>
            </a:p>
          </p:txBody>
        </p:sp>
        <p:pic>
          <p:nvPicPr>
            <p:cNvPr id="39" name="Graphic 38">
              <a:extLst>
                <a:ext uri="{FF2B5EF4-FFF2-40B4-BE49-F238E27FC236}">
                  <a16:creationId xmlns:a16="http://schemas.microsoft.com/office/drawing/2014/main" id="{95625166-3CEE-FAFC-3267-C8A261F73B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3064" y="4425528"/>
              <a:ext cx="423927" cy="423927"/>
            </a:xfrm>
            <a:prstGeom prst="rect">
              <a:avLst/>
            </a:prstGeom>
          </p:spPr>
        </p:pic>
      </p:grpSp>
      <p:grpSp>
        <p:nvGrpSpPr>
          <p:cNvPr id="40" name="Group 39">
            <a:extLst>
              <a:ext uri="{FF2B5EF4-FFF2-40B4-BE49-F238E27FC236}">
                <a16:creationId xmlns:a16="http://schemas.microsoft.com/office/drawing/2014/main" id="{D44DB558-5277-8E28-1CC9-41FEC2144A3B}"/>
              </a:ext>
            </a:extLst>
          </p:cNvPr>
          <p:cNvGrpSpPr/>
          <p:nvPr/>
        </p:nvGrpSpPr>
        <p:grpSpPr>
          <a:xfrm>
            <a:off x="8584375" y="5349009"/>
            <a:ext cx="3598827" cy="594478"/>
            <a:chOff x="1558970" y="4275496"/>
            <a:chExt cx="4382854" cy="723990"/>
          </a:xfrm>
        </p:grpSpPr>
        <p:sp>
          <p:nvSpPr>
            <p:cNvPr id="41" name="Rounded Rectangle 1">
              <a:extLst>
                <a:ext uri="{FF2B5EF4-FFF2-40B4-BE49-F238E27FC236}">
                  <a16:creationId xmlns:a16="http://schemas.microsoft.com/office/drawing/2014/main" id="{48BD2631-EE73-BC08-ED43-1B17312B9537}"/>
                </a:ext>
              </a:extLst>
            </p:cNvPr>
            <p:cNvSpPr/>
            <p:nvPr/>
          </p:nvSpPr>
          <p:spPr bwMode="auto">
            <a:xfrm>
              <a:off x="1558970" y="4275496"/>
              <a:ext cx="4242551" cy="723990"/>
            </a:xfrm>
            <a:prstGeom prst="roundRect">
              <a:avLst>
                <a:gd name="adj" fmla="val 50000"/>
              </a:avLst>
            </a:prstGeom>
            <a:solidFill>
              <a:srgbClr val="2D2D30"/>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42" name="TextBox 41">
              <a:extLst>
                <a:ext uri="{FF2B5EF4-FFF2-40B4-BE49-F238E27FC236}">
                  <a16:creationId xmlns:a16="http://schemas.microsoft.com/office/drawing/2014/main" id="{98899E39-3927-3A11-5E3F-D272ADEE7F10}"/>
                </a:ext>
              </a:extLst>
            </p:cNvPr>
            <p:cNvSpPr txBox="1"/>
            <p:nvPr/>
          </p:nvSpPr>
          <p:spPr>
            <a:xfrm>
              <a:off x="2307723" y="4367726"/>
              <a:ext cx="3634101"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tx2"/>
                  </a:solidFill>
                  <a:effectLst/>
                  <a:uLnTx/>
                  <a:uFillTx/>
                  <a:latin typeface="Segoe UI Semibold"/>
                  <a:ea typeface="+mn-ea"/>
                  <a:cs typeface="Segoe UI"/>
                </a:rPr>
                <a:t>aka.ms/radius/discord</a:t>
              </a:r>
              <a:endParaRPr kumimoji="0" lang="en-US" sz="1400" b="0" i="0" u="none" strike="noStrike" kern="1200" cap="none" spc="0" normalizeH="0" baseline="0" noProof="0" dirty="0">
                <a:ln>
                  <a:noFill/>
                </a:ln>
                <a:solidFill>
                  <a:schemeClr val="tx2"/>
                </a:solidFill>
                <a:effectLst/>
                <a:uLnTx/>
                <a:uFillTx/>
                <a:latin typeface="Segoe UI"/>
                <a:ea typeface="+mn-ea"/>
                <a:cs typeface="Segoe UI"/>
              </a:endParaRPr>
            </a:p>
          </p:txBody>
        </p:sp>
        <p:pic>
          <p:nvPicPr>
            <p:cNvPr id="43" name="Graphic 38">
              <a:extLst>
                <a:ext uri="{FF2B5EF4-FFF2-40B4-BE49-F238E27FC236}">
                  <a16:creationId xmlns:a16="http://schemas.microsoft.com/office/drawing/2014/main" id="{4F5ACC97-0EAA-E3CC-0C54-0AFF0DD58D1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831883" y="4477267"/>
              <a:ext cx="423926" cy="320448"/>
            </a:xfrm>
            <a:prstGeom prst="rect">
              <a:avLst/>
            </a:prstGeom>
          </p:spPr>
        </p:pic>
      </p:grpSp>
      <p:sp>
        <p:nvSpPr>
          <p:cNvPr id="44" name="Google Shape;3570;p44">
            <a:extLst>
              <a:ext uri="{FF2B5EF4-FFF2-40B4-BE49-F238E27FC236}">
                <a16:creationId xmlns:a16="http://schemas.microsoft.com/office/drawing/2014/main" id="{94F0E1E6-4E13-77A0-5433-BCA647DE699B}"/>
              </a:ext>
            </a:extLst>
          </p:cNvPr>
          <p:cNvSpPr txBox="1">
            <a:spLocks/>
          </p:cNvSpPr>
          <p:nvPr/>
        </p:nvSpPr>
        <p:spPr>
          <a:xfrm>
            <a:off x="-23070" y="6400800"/>
            <a:ext cx="5581500" cy="457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00000"/>
              </a:lnSpc>
              <a:spcBef>
                <a:spcPts val="0"/>
              </a:spcBef>
              <a:spcAft>
                <a:spcPts val="0"/>
              </a:spcAft>
              <a:buClr>
                <a:schemeClr val="lt1"/>
              </a:buClr>
              <a:buSzPts val="1900"/>
              <a:buFont typeface="Catamaran"/>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2pPr>
            <a:lvl3pPr marL="1371600" marR="0" lvl="2"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0" indent="0">
              <a:buFont typeface="Catamaran"/>
              <a:buNone/>
            </a:pPr>
            <a:r>
              <a:rPr lang="en-US" dirty="0"/>
              <a:t>Thanks to https://slidesmania.com!</a:t>
            </a:r>
          </a:p>
          <a:p>
            <a:pPr marL="0" indent="0">
              <a:buFont typeface="Catamaran"/>
              <a:buNone/>
            </a:pPr>
            <a:endParaRPr lang="en-US" dirty="0"/>
          </a:p>
        </p:txBody>
      </p:sp>
      <p:grpSp>
        <p:nvGrpSpPr>
          <p:cNvPr id="45" name="Group 44">
            <a:extLst>
              <a:ext uri="{FF2B5EF4-FFF2-40B4-BE49-F238E27FC236}">
                <a16:creationId xmlns:a16="http://schemas.microsoft.com/office/drawing/2014/main" id="{A56DBC88-0492-C6D4-D174-56F1D9A88DC1}"/>
              </a:ext>
            </a:extLst>
          </p:cNvPr>
          <p:cNvGrpSpPr/>
          <p:nvPr/>
        </p:nvGrpSpPr>
        <p:grpSpPr>
          <a:xfrm>
            <a:off x="9882868" y="777580"/>
            <a:ext cx="2196991" cy="594478"/>
            <a:chOff x="1399986" y="4275496"/>
            <a:chExt cx="2675619" cy="723990"/>
          </a:xfrm>
        </p:grpSpPr>
        <p:sp>
          <p:nvSpPr>
            <p:cNvPr id="46" name="Rounded Rectangle 1">
              <a:extLst>
                <a:ext uri="{FF2B5EF4-FFF2-40B4-BE49-F238E27FC236}">
                  <a16:creationId xmlns:a16="http://schemas.microsoft.com/office/drawing/2014/main" id="{DA6675D2-6338-77DE-B6CA-3BA41A963878}"/>
                </a:ext>
              </a:extLst>
            </p:cNvPr>
            <p:cNvSpPr/>
            <p:nvPr/>
          </p:nvSpPr>
          <p:spPr bwMode="auto">
            <a:xfrm>
              <a:off x="1399986" y="4275496"/>
              <a:ext cx="2675619" cy="723990"/>
            </a:xfrm>
            <a:prstGeom prst="roundRect">
              <a:avLst>
                <a:gd name="adj" fmla="val 50000"/>
              </a:avLst>
            </a:prstGeom>
            <a:solidFill>
              <a:srgbClr val="2D2D30"/>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47" name="TextBox 46">
              <a:extLst>
                <a:ext uri="{FF2B5EF4-FFF2-40B4-BE49-F238E27FC236}">
                  <a16:creationId xmlns:a16="http://schemas.microsoft.com/office/drawing/2014/main" id="{8697AB72-EA52-F8B2-8DB5-F5FEEAA85E70}"/>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spc="-50" dirty="0" err="1">
                  <a:ln w="3175">
                    <a:noFill/>
                  </a:ln>
                  <a:solidFill>
                    <a:schemeClr val="tx2"/>
                  </a:solidFill>
                  <a:latin typeface="Segoe UI Semibold"/>
                  <a:ea typeface="+mn-ea"/>
                  <a:cs typeface="Segoe UI"/>
                </a:rPr>
                <a:t>pipe.how</a:t>
              </a:r>
              <a:endParaRPr kumimoji="0" lang="en-US" sz="1400" b="0" i="0" u="none" strike="noStrike" kern="1200" cap="none" spc="0" normalizeH="0" baseline="0" noProof="0" dirty="0">
                <a:ln>
                  <a:noFill/>
                </a:ln>
                <a:solidFill>
                  <a:schemeClr val="tx2"/>
                </a:solidFill>
                <a:effectLst/>
                <a:uLnTx/>
                <a:uFillTx/>
                <a:latin typeface="Segoe UI"/>
                <a:ea typeface="+mn-ea"/>
                <a:cs typeface="Segoe UI"/>
              </a:endParaRPr>
            </a:p>
          </p:txBody>
        </p:sp>
        <p:pic>
          <p:nvPicPr>
            <p:cNvPr id="48" name="Graphic 47">
              <a:extLst>
                <a:ext uri="{FF2B5EF4-FFF2-40B4-BE49-F238E27FC236}">
                  <a16:creationId xmlns:a16="http://schemas.microsoft.com/office/drawing/2014/main" id="{8D3EB86F-9325-0CB0-A077-724D1F9D5B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3064" y="4425528"/>
              <a:ext cx="423927" cy="423927"/>
            </a:xfrm>
            <a:prstGeom prst="rect">
              <a:avLst/>
            </a:prstGeom>
          </p:spPr>
        </p:pic>
      </p:grpSp>
      <p:grpSp>
        <p:nvGrpSpPr>
          <p:cNvPr id="51" name="Group 50">
            <a:extLst>
              <a:ext uri="{FF2B5EF4-FFF2-40B4-BE49-F238E27FC236}">
                <a16:creationId xmlns:a16="http://schemas.microsoft.com/office/drawing/2014/main" id="{E99EF671-C098-B278-1827-5706E41A2E21}"/>
              </a:ext>
            </a:extLst>
          </p:cNvPr>
          <p:cNvGrpSpPr/>
          <p:nvPr/>
        </p:nvGrpSpPr>
        <p:grpSpPr>
          <a:xfrm>
            <a:off x="9112702" y="121391"/>
            <a:ext cx="3202695" cy="594478"/>
            <a:chOff x="6485047" y="4523129"/>
            <a:chExt cx="3382449" cy="627844"/>
          </a:xfrm>
        </p:grpSpPr>
        <p:sp>
          <p:nvSpPr>
            <p:cNvPr id="52" name="Rounded Rectangle 33">
              <a:extLst>
                <a:ext uri="{FF2B5EF4-FFF2-40B4-BE49-F238E27FC236}">
                  <a16:creationId xmlns:a16="http://schemas.microsoft.com/office/drawing/2014/main" id="{A9ADE0F7-C893-1A72-C508-0FB0F7433831}"/>
                </a:ext>
              </a:extLst>
            </p:cNvPr>
            <p:cNvSpPr/>
            <p:nvPr/>
          </p:nvSpPr>
          <p:spPr bwMode="auto">
            <a:xfrm>
              <a:off x="6485047" y="4523129"/>
              <a:ext cx="3151495" cy="627844"/>
            </a:xfrm>
            <a:prstGeom prst="roundRect">
              <a:avLst>
                <a:gd name="adj" fmla="val 50000"/>
              </a:avLst>
            </a:prstGeom>
            <a:solidFill>
              <a:srgbClr val="2D2D30"/>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53" name="TextBox 52">
              <a:extLst>
                <a:ext uri="{FF2B5EF4-FFF2-40B4-BE49-F238E27FC236}">
                  <a16:creationId xmlns:a16="http://schemas.microsoft.com/office/drawing/2014/main" id="{798D94BC-419B-44BF-B7A3-C145FF16363B}"/>
                </a:ext>
              </a:extLst>
            </p:cNvPr>
            <p:cNvSpPr txBox="1"/>
            <p:nvPr/>
          </p:nvSpPr>
          <p:spPr>
            <a:xfrm>
              <a:off x="7527535" y="4599641"/>
              <a:ext cx="2339961"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tx2"/>
                  </a:solidFill>
                  <a:effectLst/>
                  <a:uLnTx/>
                  <a:uFillTx/>
                  <a:latin typeface="Segoe UI Semibold"/>
                  <a:ea typeface="+mn-ea"/>
                  <a:cs typeface="Segoe UI"/>
                </a:rPr>
                <a:t>@PalmEmanuel</a:t>
              </a:r>
              <a:endParaRPr kumimoji="0" lang="en-US" sz="1400" b="0" i="0" u="none" strike="noStrike" kern="1200" cap="none" spc="0" normalizeH="0" baseline="0" noProof="0" dirty="0">
                <a:ln>
                  <a:noFill/>
                </a:ln>
                <a:solidFill>
                  <a:schemeClr val="tx2"/>
                </a:solidFill>
                <a:effectLst/>
                <a:uLnTx/>
                <a:uFillTx/>
                <a:latin typeface="Segoe UI"/>
                <a:ea typeface="+mn-ea"/>
                <a:cs typeface="Segoe UI"/>
              </a:endParaRPr>
            </a:p>
          </p:txBody>
        </p:sp>
        <p:pic>
          <p:nvPicPr>
            <p:cNvPr id="54" name="Graphic 56">
              <a:extLst>
                <a:ext uri="{FF2B5EF4-FFF2-40B4-BE49-F238E27FC236}">
                  <a16:creationId xmlns:a16="http://schemas.microsoft.com/office/drawing/2014/main" id="{41EF1237-56B9-7EE4-F08C-4F1C25AA6C1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725156" y="4626218"/>
              <a:ext cx="413164" cy="404732"/>
            </a:xfrm>
            <a:prstGeom prst="rect">
              <a:avLst/>
            </a:prstGeom>
            <a:effectLst/>
          </p:spPr>
        </p:pic>
      </p:grpSp>
      <p:pic>
        <p:nvPicPr>
          <p:cNvPr id="55" name="Graphic 56">
            <a:extLst>
              <a:ext uri="{FF2B5EF4-FFF2-40B4-BE49-F238E27FC236}">
                <a16:creationId xmlns:a16="http://schemas.microsoft.com/office/drawing/2014/main" id="{2A845CF0-20A4-5F7C-B40F-C4CEF2E1FBAB}"/>
              </a:ext>
            </a:extLst>
          </p:cNvPr>
          <p:cNvPicPr>
            <a:picLocks noChangeAspect="1"/>
          </p:cNvPicPr>
          <p:nvPr/>
        </p:nvPicPr>
        <p:blipFill>
          <a:blip r:embed="rId9"/>
          <a:srcRect/>
          <a:stretch/>
        </p:blipFill>
        <p:spPr>
          <a:xfrm>
            <a:off x="9779001" y="253373"/>
            <a:ext cx="320788" cy="327874"/>
          </a:xfrm>
          <a:prstGeom prst="rect">
            <a:avLst/>
          </a:prstGeom>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sp>
        <p:nvSpPr>
          <p:cNvPr id="4" name="Google Shape;387;p23">
            <a:extLst>
              <a:ext uri="{FF2B5EF4-FFF2-40B4-BE49-F238E27FC236}">
                <a16:creationId xmlns:a16="http://schemas.microsoft.com/office/drawing/2014/main" id="{4F5F1B16-88A2-CB2A-0CE1-44973F95F00E}"/>
              </a:ext>
            </a:extLst>
          </p:cNvPr>
          <p:cNvSpPr txBox="1">
            <a:spLocks/>
          </p:cNvSpPr>
          <p:nvPr/>
        </p:nvSpPr>
        <p:spPr>
          <a:xfrm>
            <a:off x="4365574" y="2495082"/>
            <a:ext cx="6753668" cy="31452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3600" dirty="0"/>
              <a:t>❤️ Everything-as-Code</a:t>
            </a:r>
          </a:p>
          <a:p>
            <a:pPr algn="l"/>
            <a:r>
              <a:rPr lang="en-US" sz="3600" dirty="0"/>
              <a:t>📦 Makes modules &amp; tools</a:t>
            </a:r>
          </a:p>
          <a:p>
            <a:pPr algn="l"/>
            <a:r>
              <a:rPr lang="en-US" sz="3600" dirty="0"/>
              <a:t>📃 Fan of Open Source</a:t>
            </a:r>
          </a:p>
          <a:p>
            <a:pPr algn="l"/>
            <a:r>
              <a:rPr lang="en-US" sz="3600" dirty="0"/>
              <a:t>☁️ Blogs at </a:t>
            </a:r>
            <a:r>
              <a:rPr lang="en-US" sz="3600" dirty="0" err="1">
                <a:solidFill>
                  <a:schemeClr val="accent4"/>
                </a:solidFill>
              </a:rPr>
              <a:t>pipe.how</a:t>
            </a:r>
            <a:endParaRPr lang="en-US" sz="3600" dirty="0">
              <a:solidFill>
                <a:schemeClr val="accent4"/>
              </a:solidFill>
            </a:endParaRPr>
          </a:p>
        </p:txBody>
      </p:sp>
      <p:sp>
        <p:nvSpPr>
          <p:cNvPr id="30" name="Google Shape;387;p23">
            <a:extLst>
              <a:ext uri="{FF2B5EF4-FFF2-40B4-BE49-F238E27FC236}">
                <a16:creationId xmlns:a16="http://schemas.microsoft.com/office/drawing/2014/main" id="{0E79A4D8-6676-D321-962E-4D5AA1BC0627}"/>
              </a:ext>
            </a:extLst>
          </p:cNvPr>
          <p:cNvSpPr txBox="1">
            <a:spLocks/>
          </p:cNvSpPr>
          <p:nvPr/>
        </p:nvSpPr>
        <p:spPr>
          <a:xfrm>
            <a:off x="7022653" y="1614136"/>
            <a:ext cx="2614159" cy="68329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2800" dirty="0">
                <a:solidFill>
                  <a:schemeClr val="accent4"/>
                </a:solidFill>
                <a:latin typeface="Ubuntu Condensed" panose="020B0506030602030204" pitchFamily="34" charset="0"/>
              </a:rPr>
              <a:t>@PalmEmanuel</a:t>
            </a:r>
          </a:p>
        </p:txBody>
      </p:sp>
      <p:grpSp>
        <p:nvGrpSpPr>
          <p:cNvPr id="35" name="Group 34">
            <a:extLst>
              <a:ext uri="{FF2B5EF4-FFF2-40B4-BE49-F238E27FC236}">
                <a16:creationId xmlns:a16="http://schemas.microsoft.com/office/drawing/2014/main" id="{7D37949C-2259-55CA-60D5-6A8129B6C9AC}"/>
              </a:ext>
            </a:extLst>
          </p:cNvPr>
          <p:cNvGrpSpPr/>
          <p:nvPr/>
        </p:nvGrpSpPr>
        <p:grpSpPr>
          <a:xfrm>
            <a:off x="990600" y="829291"/>
            <a:ext cx="3374974" cy="3408747"/>
            <a:chOff x="1482584" y="955310"/>
            <a:chExt cx="2882990" cy="2911840"/>
          </a:xfrm>
        </p:grpSpPr>
        <p:grpSp>
          <p:nvGrpSpPr>
            <p:cNvPr id="29" name="Group 28">
              <a:extLst>
                <a:ext uri="{FF2B5EF4-FFF2-40B4-BE49-F238E27FC236}">
                  <a16:creationId xmlns:a16="http://schemas.microsoft.com/office/drawing/2014/main" id="{A320DD5A-6DB6-EDCD-12CA-4F08A72E4971}"/>
                </a:ext>
              </a:extLst>
            </p:cNvPr>
            <p:cNvGrpSpPr/>
            <p:nvPr/>
          </p:nvGrpSpPr>
          <p:grpSpPr>
            <a:xfrm>
              <a:off x="1482584" y="955310"/>
              <a:ext cx="2882990" cy="2911840"/>
              <a:chOff x="141220" y="184801"/>
              <a:chExt cx="1327200" cy="1340481"/>
            </a:xfrm>
          </p:grpSpPr>
          <p:sp>
            <p:nvSpPr>
              <p:cNvPr id="19" name="Google Shape;2399;p21">
                <a:extLst>
                  <a:ext uri="{FF2B5EF4-FFF2-40B4-BE49-F238E27FC236}">
                    <a16:creationId xmlns:a16="http://schemas.microsoft.com/office/drawing/2014/main" id="{B167EB40-53F4-00EF-05EE-2FAA2CE28CAC}"/>
                  </a:ext>
                </a:extLst>
              </p:cNvPr>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 name="Google Shape;2400;p21">
                <a:extLst>
                  <a:ext uri="{FF2B5EF4-FFF2-40B4-BE49-F238E27FC236}">
                    <a16:creationId xmlns:a16="http://schemas.microsoft.com/office/drawing/2014/main" id="{FA37561A-E941-F0F4-36A0-9E1853F04C2D}"/>
                  </a:ext>
                </a:extLst>
              </p:cNvPr>
              <p:cNvGrpSpPr/>
              <p:nvPr/>
            </p:nvGrpSpPr>
            <p:grpSpPr>
              <a:xfrm>
                <a:off x="296966" y="850164"/>
                <a:ext cx="500078" cy="675118"/>
                <a:chOff x="9128131" y="2438859"/>
                <a:chExt cx="554656" cy="748800"/>
              </a:xfrm>
            </p:grpSpPr>
            <p:cxnSp>
              <p:nvCxnSpPr>
                <p:cNvPr id="22" name="Google Shape;2402;p21">
                  <a:extLst>
                    <a:ext uri="{FF2B5EF4-FFF2-40B4-BE49-F238E27FC236}">
                      <a16:creationId xmlns:a16="http://schemas.microsoft.com/office/drawing/2014/main" id="{435AB05E-99B3-78A2-DEB0-C5C5FD18E71B}"/>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 name="Google Shape;2403;p21">
                  <a:extLst>
                    <a:ext uri="{FF2B5EF4-FFF2-40B4-BE49-F238E27FC236}">
                      <a16:creationId xmlns:a16="http://schemas.microsoft.com/office/drawing/2014/main" id="{AA9E1F43-3D35-AD95-0C92-EC39A29E8F29}"/>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 name="Google Shape;2404;p21">
                  <a:extLst>
                    <a:ext uri="{FF2B5EF4-FFF2-40B4-BE49-F238E27FC236}">
                      <a16:creationId xmlns:a16="http://schemas.microsoft.com/office/drawing/2014/main" id="{C8855790-5BC1-BD1D-EA32-8E4F18D3D55B}"/>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405;p21">
                  <a:extLst>
                    <a:ext uri="{FF2B5EF4-FFF2-40B4-BE49-F238E27FC236}">
                      <a16:creationId xmlns:a16="http://schemas.microsoft.com/office/drawing/2014/main" id="{7E2750BA-3BFC-81F5-6407-C553FBBF3DDA}"/>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6" name="Google Shape;2406;p21">
                <a:extLst>
                  <a:ext uri="{FF2B5EF4-FFF2-40B4-BE49-F238E27FC236}">
                    <a16:creationId xmlns:a16="http://schemas.microsoft.com/office/drawing/2014/main" id="{EC7C1F47-8C79-43A7-896F-018CD4D24044}"/>
                  </a:ext>
                </a:extLst>
              </p:cNvPr>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407;p21">
                <a:extLst>
                  <a:ext uri="{FF2B5EF4-FFF2-40B4-BE49-F238E27FC236}">
                    <a16:creationId xmlns:a16="http://schemas.microsoft.com/office/drawing/2014/main" id="{D9400BAB-5165-3500-94F3-39C53779BB1B}"/>
                  </a:ext>
                </a:extLst>
              </p:cNvPr>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pic>
          <p:nvPicPr>
            <p:cNvPr id="34" name="Google Shape;2838;p25"/>
            <p:cNvPicPr preferRelativeResize="0"/>
            <p:nvPr/>
          </p:nvPicPr>
          <p:blipFill>
            <a:blip r:embed="rId3"/>
            <a:srcRect/>
            <a:stretch/>
          </p:blipFill>
          <p:spPr>
            <a:xfrm>
              <a:off x="1748387" y="1306891"/>
              <a:ext cx="2170814" cy="2170814"/>
            </a:xfrm>
            <a:prstGeom prst="ellipse">
              <a:avLst/>
            </a:prstGeom>
            <a:noFill/>
            <a:ln w="57150" cap="flat" cmpd="sng">
              <a:solidFill>
                <a:schemeClr val="accent4"/>
              </a:solidFill>
              <a:prstDash val="solid"/>
              <a:round/>
              <a:headEnd type="none" w="sm" len="sm"/>
              <a:tailEnd type="none" w="sm" len="sm"/>
            </a:ln>
          </p:spPr>
        </p:pic>
        <p:pic>
          <p:nvPicPr>
            <p:cNvPr id="16" name="Picture 15" descr="A blue and white diamond with letters&#10;&#10;Description automatically generated">
              <a:extLst>
                <a:ext uri="{FF2B5EF4-FFF2-40B4-BE49-F238E27FC236}">
                  <a16:creationId xmlns:a16="http://schemas.microsoft.com/office/drawing/2014/main" id="{BDB2D78D-F9DC-22ED-E071-341185248482}"/>
                </a:ext>
              </a:extLst>
            </p:cNvPr>
            <p:cNvPicPr>
              <a:picLocks noChangeAspect="1"/>
            </p:cNvPicPr>
            <p:nvPr/>
          </p:nvPicPr>
          <p:blipFill>
            <a:blip r:embed="rId4"/>
            <a:stretch>
              <a:fillRect/>
            </a:stretch>
          </p:blipFill>
          <p:spPr>
            <a:xfrm>
              <a:off x="3197744" y="2762533"/>
              <a:ext cx="695325" cy="695325"/>
            </a:xfrm>
            <a:prstGeom prst="rect">
              <a:avLst/>
            </a:prstGeom>
          </p:spPr>
        </p:pic>
      </p:grpSp>
      <p:sp>
        <p:nvSpPr>
          <p:cNvPr id="36" name="TextBox 35">
            <a:extLst>
              <a:ext uri="{FF2B5EF4-FFF2-40B4-BE49-F238E27FC236}">
                <a16:creationId xmlns:a16="http://schemas.microsoft.com/office/drawing/2014/main" id="{49412F4D-016A-F699-4346-C069468E924F}"/>
              </a:ext>
            </a:extLst>
          </p:cNvPr>
          <p:cNvSpPr txBox="1"/>
          <p:nvPr/>
        </p:nvSpPr>
        <p:spPr>
          <a:xfrm>
            <a:off x="4542982" y="1752248"/>
            <a:ext cx="2614159" cy="523220"/>
          </a:xfrm>
          <a:prstGeom prst="rect">
            <a:avLst/>
          </a:prstGeom>
          <a:noFill/>
        </p:spPr>
        <p:txBody>
          <a:bodyPr wrap="square" rtlCol="0">
            <a:spAutoFit/>
          </a:bodyPr>
          <a:lstStyle/>
          <a:p>
            <a:r>
              <a:rPr lang="en-SE" sz="2800" dirty="0"/>
              <a:t>🧙</a:t>
            </a:r>
            <a:r>
              <a:rPr lang="en-US" sz="2800" dirty="0"/>
              <a:t>☕🍰🧗🥏</a:t>
            </a:r>
          </a:p>
        </p:txBody>
      </p:sp>
      <p:sp>
        <p:nvSpPr>
          <p:cNvPr id="5" name="Title 2">
            <a:extLst>
              <a:ext uri="{FF2B5EF4-FFF2-40B4-BE49-F238E27FC236}">
                <a16:creationId xmlns:a16="http://schemas.microsoft.com/office/drawing/2014/main" id="{9E4AF5F6-DF40-116E-8321-496C6D5FFD7F}"/>
              </a:ext>
            </a:extLst>
          </p:cNvPr>
          <p:cNvSpPr txBox="1">
            <a:spLocks/>
          </p:cNvSpPr>
          <p:nvPr/>
        </p:nvSpPr>
        <p:spPr>
          <a:xfrm>
            <a:off x="4204174" y="1010481"/>
            <a:ext cx="4723981" cy="90920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Ubuntu Condensed"/>
              <a:buNone/>
              <a:defRPr sz="5000" b="1" i="0" u="none" strike="noStrike" cap="none">
                <a:solidFill>
                  <a:schemeClr val="tx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2pPr>
            <a:lvl3pPr marR="0" lvl="2"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3pPr>
            <a:lvl4pPr marR="0" lvl="3"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4pPr>
            <a:lvl5pPr marR="0" lvl="4"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5pPr>
            <a:lvl6pPr marR="0" lvl="5"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6pPr>
            <a:lvl7pPr marR="0" lvl="6"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7pPr>
            <a:lvl8pPr marR="0" lvl="7"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8pPr>
            <a:lvl9pPr marR="0" lvl="8"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9pPr>
          </a:lstStyle>
          <a:p>
            <a:pPr algn="l"/>
            <a:r>
              <a:rPr lang="en-US" sz="6000"/>
              <a:t>Emanuel Palm</a:t>
            </a:r>
            <a:endParaRPr lang="en-SE" sz="6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800"/>
                                  </p:iterate>
                                  <p:childTnLst>
                                    <p:set>
                                      <p:cBhvr>
                                        <p:cTn id="2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pic>
        <p:nvPicPr>
          <p:cNvPr id="7" name="Graphic 6">
            <a:extLst>
              <a:ext uri="{FF2B5EF4-FFF2-40B4-BE49-F238E27FC236}">
                <a16:creationId xmlns:a16="http://schemas.microsoft.com/office/drawing/2014/main" id="{214AA268-5917-7CD8-6DC8-F0BD038270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7" y="2302881"/>
            <a:ext cx="1644793" cy="1623576"/>
          </a:xfrm>
          <a:prstGeom prst="rect">
            <a:avLst/>
          </a:prstGeom>
        </p:spPr>
      </p:pic>
      <p:pic>
        <p:nvPicPr>
          <p:cNvPr id="2985" name="Graphic 2984">
            <a:extLst>
              <a:ext uri="{FF2B5EF4-FFF2-40B4-BE49-F238E27FC236}">
                <a16:creationId xmlns:a16="http://schemas.microsoft.com/office/drawing/2014/main" id="{4A9125F0-6390-4BA2-086D-386F34296787}"/>
              </a:ext>
            </a:extLst>
          </p:cNvPr>
          <p:cNvPicPr>
            <a:picLocks noChangeAspect="1"/>
          </p:cNvPicPr>
          <p:nvPr/>
        </p:nvPicPr>
        <p:blipFill>
          <a:blip r:embed="rId5"/>
          <a:srcRect/>
          <a:stretch/>
        </p:blipFill>
        <p:spPr>
          <a:xfrm>
            <a:off x="5305012" y="2307637"/>
            <a:ext cx="1643308" cy="1623576"/>
          </a:xfrm>
          <a:prstGeom prst="rect">
            <a:avLst/>
          </a:prstGeom>
        </p:spPr>
      </p:pic>
      <p:sp>
        <p:nvSpPr>
          <p:cNvPr id="11" name="TextBox 10">
            <a:extLst>
              <a:ext uri="{FF2B5EF4-FFF2-40B4-BE49-F238E27FC236}">
                <a16:creationId xmlns:a16="http://schemas.microsoft.com/office/drawing/2014/main" id="{F86C21FA-C21B-BF35-C123-A2E8624DBE6A}"/>
              </a:ext>
            </a:extLst>
          </p:cNvPr>
          <p:cNvSpPr txBox="1"/>
          <p:nvPr/>
        </p:nvSpPr>
        <p:spPr>
          <a:xfrm>
            <a:off x="5334255" y="3940175"/>
            <a:ext cx="1581978" cy="707886"/>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Kubernetes (AKS)</a:t>
            </a:r>
            <a:endParaRPr lang="en-SE" sz="2000" b="1" dirty="0">
              <a:solidFill>
                <a:schemeClr val="tx2"/>
              </a:solidFill>
              <a:latin typeface="Ubuntu Condensed" panose="020B0506030602030204" pitchFamily="34" charset="0"/>
            </a:endParaRPr>
          </a:p>
        </p:txBody>
      </p:sp>
      <p:grpSp>
        <p:nvGrpSpPr>
          <p:cNvPr id="2978" name="Group 2977">
            <a:extLst>
              <a:ext uri="{FF2B5EF4-FFF2-40B4-BE49-F238E27FC236}">
                <a16:creationId xmlns:a16="http://schemas.microsoft.com/office/drawing/2014/main" id="{CD0D3E71-2096-8790-B719-671F526B7D01}"/>
              </a:ext>
            </a:extLst>
          </p:cNvPr>
          <p:cNvGrpSpPr/>
          <p:nvPr/>
        </p:nvGrpSpPr>
        <p:grpSpPr>
          <a:xfrm>
            <a:off x="6676611" y="1621490"/>
            <a:ext cx="1581978" cy="1159315"/>
            <a:chOff x="6676611" y="1621490"/>
            <a:chExt cx="1581978" cy="1159315"/>
          </a:xfrm>
        </p:grpSpPr>
        <p:sp>
          <p:nvSpPr>
            <p:cNvPr id="23" name="TextBox 22">
              <a:extLst>
                <a:ext uri="{FF2B5EF4-FFF2-40B4-BE49-F238E27FC236}">
                  <a16:creationId xmlns:a16="http://schemas.microsoft.com/office/drawing/2014/main" id="{5EBE9B7F-FB8D-2D8C-143E-481C52E88E0D}"/>
                </a:ext>
              </a:extLst>
            </p:cNvPr>
            <p:cNvSpPr txBox="1"/>
            <p:nvPr/>
          </p:nvSpPr>
          <p:spPr>
            <a:xfrm>
              <a:off x="6676611" y="1621490"/>
              <a:ext cx="1581978"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Your App</a:t>
              </a:r>
              <a:endParaRPr lang="en-SE" sz="2000" b="1" dirty="0">
                <a:solidFill>
                  <a:schemeClr val="tx2"/>
                </a:solidFill>
                <a:latin typeface="Ubuntu Condensed" panose="020B0506030602030204" pitchFamily="34" charset="0"/>
              </a:endParaRPr>
            </a:p>
          </p:txBody>
        </p:sp>
        <p:grpSp>
          <p:nvGrpSpPr>
            <p:cNvPr id="2865" name="Group 2864">
              <a:extLst>
                <a:ext uri="{FF2B5EF4-FFF2-40B4-BE49-F238E27FC236}">
                  <a16:creationId xmlns:a16="http://schemas.microsoft.com/office/drawing/2014/main" id="{1EBC2A51-7E55-2761-369D-75CCE3FA5364}"/>
                </a:ext>
              </a:extLst>
            </p:cNvPr>
            <p:cNvGrpSpPr/>
            <p:nvPr/>
          </p:nvGrpSpPr>
          <p:grpSpPr>
            <a:xfrm>
              <a:off x="6795347" y="2110485"/>
              <a:ext cx="531360" cy="670320"/>
              <a:chOff x="6795347" y="2404231"/>
              <a:chExt cx="531360" cy="670320"/>
            </a:xfrm>
          </p:grpSpPr>
          <mc:AlternateContent xmlns:mc="http://schemas.openxmlformats.org/markup-compatibility/2006" xmlns:p14="http://schemas.microsoft.com/office/powerpoint/2010/main">
            <mc:Choice Requires="p14">
              <p:contentPart p14:bwMode="auto" r:id="rId6">
                <p14:nvContentPartPr>
                  <p14:cNvPr id="2850" name="Ink 2849">
                    <a:extLst>
                      <a:ext uri="{FF2B5EF4-FFF2-40B4-BE49-F238E27FC236}">
                        <a16:creationId xmlns:a16="http://schemas.microsoft.com/office/drawing/2014/main" id="{F1F18579-FC67-574C-A52D-ADBB5774E7A0}"/>
                      </a:ext>
                    </a:extLst>
                  </p14:cNvPr>
                  <p14:cNvContentPartPr/>
                  <p14:nvPr/>
                </p14:nvContentPartPr>
                <p14:xfrm>
                  <a:off x="6795347" y="2404231"/>
                  <a:ext cx="531360" cy="653040"/>
                </p14:xfrm>
              </p:contentPart>
            </mc:Choice>
            <mc:Fallback xmlns="">
              <p:pic>
                <p:nvPicPr>
                  <p:cNvPr id="2850" name="Ink 2849">
                    <a:extLst>
                      <a:ext uri="{FF2B5EF4-FFF2-40B4-BE49-F238E27FC236}">
                        <a16:creationId xmlns:a16="http://schemas.microsoft.com/office/drawing/2014/main" id="{F1F18579-FC67-574C-A52D-ADBB5774E7A0}"/>
                      </a:ext>
                    </a:extLst>
                  </p:cNvPr>
                  <p:cNvPicPr/>
                  <p:nvPr/>
                </p:nvPicPr>
                <p:blipFill>
                  <a:blip r:embed="rId7"/>
                  <a:stretch>
                    <a:fillRect/>
                  </a:stretch>
                </p:blipFill>
                <p:spPr>
                  <a:xfrm>
                    <a:off x="6777347" y="2386221"/>
                    <a:ext cx="567000" cy="6887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64" name="Ink 2863">
                    <a:extLst>
                      <a:ext uri="{FF2B5EF4-FFF2-40B4-BE49-F238E27FC236}">
                        <a16:creationId xmlns:a16="http://schemas.microsoft.com/office/drawing/2014/main" id="{EC7607F6-FC22-9586-46F7-99D06946CED3}"/>
                      </a:ext>
                    </a:extLst>
                  </p14:cNvPr>
                  <p14:cNvContentPartPr/>
                  <p14:nvPr/>
                </p14:nvContentPartPr>
                <p14:xfrm>
                  <a:off x="6795347" y="2844151"/>
                  <a:ext cx="304560" cy="230400"/>
                </p14:xfrm>
              </p:contentPart>
            </mc:Choice>
            <mc:Fallback xmlns="">
              <p:pic>
                <p:nvPicPr>
                  <p:cNvPr id="2864" name="Ink 2863">
                    <a:extLst>
                      <a:ext uri="{FF2B5EF4-FFF2-40B4-BE49-F238E27FC236}">
                        <a16:creationId xmlns:a16="http://schemas.microsoft.com/office/drawing/2014/main" id="{EC7607F6-FC22-9586-46F7-99D06946CED3}"/>
                      </a:ext>
                    </a:extLst>
                  </p:cNvPr>
                  <p:cNvPicPr/>
                  <p:nvPr/>
                </p:nvPicPr>
                <p:blipFill>
                  <a:blip r:embed="rId9"/>
                  <a:stretch>
                    <a:fillRect/>
                  </a:stretch>
                </p:blipFill>
                <p:spPr>
                  <a:xfrm>
                    <a:off x="6777347" y="2826123"/>
                    <a:ext cx="340200" cy="266096"/>
                  </a:xfrm>
                  <a:prstGeom prst="rect">
                    <a:avLst/>
                  </a:prstGeom>
                </p:spPr>
              </p:pic>
            </mc:Fallback>
          </mc:AlternateContent>
        </p:grpSp>
      </p:grpSp>
      <p:grpSp>
        <p:nvGrpSpPr>
          <p:cNvPr id="2979" name="Group 2978">
            <a:extLst>
              <a:ext uri="{FF2B5EF4-FFF2-40B4-BE49-F238E27FC236}">
                <a16:creationId xmlns:a16="http://schemas.microsoft.com/office/drawing/2014/main" id="{2F2E58F8-3193-EDA0-CF42-0086EF0C0A04}"/>
              </a:ext>
            </a:extLst>
          </p:cNvPr>
          <p:cNvGrpSpPr/>
          <p:nvPr/>
        </p:nvGrpSpPr>
        <p:grpSpPr>
          <a:xfrm>
            <a:off x="2833511" y="605490"/>
            <a:ext cx="6818489" cy="4710631"/>
            <a:chOff x="2833511" y="605490"/>
            <a:chExt cx="6818489" cy="4710631"/>
          </a:xfrm>
        </p:grpSpPr>
        <p:sp>
          <p:nvSpPr>
            <p:cNvPr id="2872" name="Rectangle: Rounded Corners 2871">
              <a:extLst>
                <a:ext uri="{FF2B5EF4-FFF2-40B4-BE49-F238E27FC236}">
                  <a16:creationId xmlns:a16="http://schemas.microsoft.com/office/drawing/2014/main" id="{B58163C9-8C52-3B42-70A1-2C063FBF77FD}"/>
                </a:ext>
              </a:extLst>
            </p:cNvPr>
            <p:cNvSpPr/>
            <p:nvPr/>
          </p:nvSpPr>
          <p:spPr>
            <a:xfrm>
              <a:off x="2833511" y="1541879"/>
              <a:ext cx="6818489" cy="3774242"/>
            </a:xfrm>
            <a:prstGeom prst="roundRect">
              <a:avLst/>
            </a:prstGeom>
            <a:noFill/>
            <a:ln>
              <a:solidFill>
                <a:srgbClr val="50E6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871" name="Graphic 2870">
              <a:extLst>
                <a:ext uri="{FF2B5EF4-FFF2-40B4-BE49-F238E27FC236}">
                  <a16:creationId xmlns:a16="http://schemas.microsoft.com/office/drawing/2014/main" id="{77934370-1891-966B-B4C6-26818A566A5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65602" y="605490"/>
              <a:ext cx="1016000" cy="1016000"/>
            </a:xfrm>
            <a:prstGeom prst="rect">
              <a:avLst/>
            </a:prstGeom>
          </p:spPr>
        </p:pic>
      </p:grpSp>
      <p:grpSp>
        <p:nvGrpSpPr>
          <p:cNvPr id="2977" name="Group 2976">
            <a:extLst>
              <a:ext uri="{FF2B5EF4-FFF2-40B4-BE49-F238E27FC236}">
                <a16:creationId xmlns:a16="http://schemas.microsoft.com/office/drawing/2014/main" id="{D99A2B80-DBD7-FA7C-0D96-AAAF165D692F}"/>
              </a:ext>
            </a:extLst>
          </p:cNvPr>
          <p:cNvGrpSpPr/>
          <p:nvPr/>
        </p:nvGrpSpPr>
        <p:grpSpPr>
          <a:xfrm>
            <a:off x="7122947" y="2921000"/>
            <a:ext cx="4093650" cy="1311776"/>
            <a:chOff x="7122947" y="2921000"/>
            <a:chExt cx="4093650" cy="1311776"/>
          </a:xfrm>
        </p:grpSpPr>
        <p:grpSp>
          <p:nvGrpSpPr>
            <p:cNvPr id="2899" name="Group 2898">
              <a:extLst>
                <a:ext uri="{FF2B5EF4-FFF2-40B4-BE49-F238E27FC236}">
                  <a16:creationId xmlns:a16="http://schemas.microsoft.com/office/drawing/2014/main" id="{FA51A132-2832-BF00-B038-0180D229E38D}"/>
                </a:ext>
              </a:extLst>
            </p:cNvPr>
            <p:cNvGrpSpPr/>
            <p:nvPr/>
          </p:nvGrpSpPr>
          <p:grpSpPr>
            <a:xfrm>
              <a:off x="7122947" y="3081391"/>
              <a:ext cx="916200" cy="330480"/>
              <a:chOff x="7122947" y="3081391"/>
              <a:chExt cx="916200" cy="330480"/>
            </a:xfrm>
          </p:grpSpPr>
          <mc:AlternateContent xmlns:mc="http://schemas.openxmlformats.org/markup-compatibility/2006" xmlns:p14="http://schemas.microsoft.com/office/powerpoint/2010/main">
            <mc:Choice Requires="p14">
              <p:contentPart p14:bwMode="auto" r:id="rId12">
                <p14:nvContentPartPr>
                  <p14:cNvPr id="2897" name="Ink 2896">
                    <a:extLst>
                      <a:ext uri="{FF2B5EF4-FFF2-40B4-BE49-F238E27FC236}">
                        <a16:creationId xmlns:a16="http://schemas.microsoft.com/office/drawing/2014/main" id="{E4997C81-BBAD-7E26-F720-83702BF2178D}"/>
                      </a:ext>
                    </a:extLst>
                  </p14:cNvPr>
                  <p14:cNvContentPartPr/>
                  <p14:nvPr/>
                </p14:nvContentPartPr>
                <p14:xfrm>
                  <a:off x="7122947" y="3081391"/>
                  <a:ext cx="916200" cy="265320"/>
                </p14:xfrm>
              </p:contentPart>
            </mc:Choice>
            <mc:Fallback xmlns="">
              <p:pic>
                <p:nvPicPr>
                  <p:cNvPr id="2897" name="Ink 2896">
                    <a:extLst>
                      <a:ext uri="{FF2B5EF4-FFF2-40B4-BE49-F238E27FC236}">
                        <a16:creationId xmlns:a16="http://schemas.microsoft.com/office/drawing/2014/main" id="{E4997C81-BBAD-7E26-F720-83702BF2178D}"/>
                      </a:ext>
                    </a:extLst>
                  </p:cNvPr>
                  <p:cNvPicPr/>
                  <p:nvPr/>
                </p:nvPicPr>
                <p:blipFill>
                  <a:blip r:embed="rId13"/>
                  <a:stretch>
                    <a:fillRect/>
                  </a:stretch>
                </p:blipFill>
                <p:spPr>
                  <a:xfrm>
                    <a:off x="7104940" y="3063367"/>
                    <a:ext cx="951854" cy="30100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98" name="Ink 2897">
                    <a:extLst>
                      <a:ext uri="{FF2B5EF4-FFF2-40B4-BE49-F238E27FC236}">
                        <a16:creationId xmlns:a16="http://schemas.microsoft.com/office/drawing/2014/main" id="{4BE1592E-6584-B29A-55D8-E538FCCBCAB5}"/>
                      </a:ext>
                    </a:extLst>
                  </p14:cNvPr>
                  <p14:cNvContentPartPr/>
                  <p14:nvPr/>
                </p14:nvContentPartPr>
                <p14:xfrm>
                  <a:off x="7815947" y="3137911"/>
                  <a:ext cx="218160" cy="273960"/>
                </p14:xfrm>
              </p:contentPart>
            </mc:Choice>
            <mc:Fallback xmlns="">
              <p:pic>
                <p:nvPicPr>
                  <p:cNvPr id="2898" name="Ink 2897">
                    <a:extLst>
                      <a:ext uri="{FF2B5EF4-FFF2-40B4-BE49-F238E27FC236}">
                        <a16:creationId xmlns:a16="http://schemas.microsoft.com/office/drawing/2014/main" id="{4BE1592E-6584-B29A-55D8-E538FCCBCAB5}"/>
                      </a:ext>
                    </a:extLst>
                  </p:cNvPr>
                  <p:cNvPicPr/>
                  <p:nvPr/>
                </p:nvPicPr>
                <p:blipFill>
                  <a:blip r:embed="rId15"/>
                  <a:stretch>
                    <a:fillRect/>
                  </a:stretch>
                </p:blipFill>
                <p:spPr>
                  <a:xfrm>
                    <a:off x="7797947" y="3119911"/>
                    <a:ext cx="253800" cy="309600"/>
                  </a:xfrm>
                  <a:prstGeom prst="rect">
                    <a:avLst/>
                  </a:prstGeom>
                </p:spPr>
              </p:pic>
            </mc:Fallback>
          </mc:AlternateContent>
        </p:grpSp>
        <p:grpSp>
          <p:nvGrpSpPr>
            <p:cNvPr id="2976" name="Group 2975">
              <a:extLst>
                <a:ext uri="{FF2B5EF4-FFF2-40B4-BE49-F238E27FC236}">
                  <a16:creationId xmlns:a16="http://schemas.microsoft.com/office/drawing/2014/main" id="{A634ED49-9BB4-BB08-53DE-CCBF9316671A}"/>
                </a:ext>
              </a:extLst>
            </p:cNvPr>
            <p:cNvGrpSpPr/>
            <p:nvPr/>
          </p:nvGrpSpPr>
          <p:grpSpPr>
            <a:xfrm>
              <a:off x="7884333" y="2921000"/>
              <a:ext cx="3332264" cy="1311776"/>
              <a:chOff x="7884333" y="2921000"/>
              <a:chExt cx="3332264" cy="1311776"/>
            </a:xfrm>
          </p:grpSpPr>
          <p:pic>
            <p:nvPicPr>
              <p:cNvPr id="2880" name="Graphic 2879">
                <a:extLst>
                  <a:ext uri="{FF2B5EF4-FFF2-40B4-BE49-F238E27FC236}">
                    <a16:creationId xmlns:a16="http://schemas.microsoft.com/office/drawing/2014/main" id="{7E4D41B5-5354-CC4A-A3A4-0EDD0FECE9F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884333" y="2956120"/>
                <a:ext cx="945760" cy="945760"/>
              </a:xfrm>
              <a:prstGeom prst="rect">
                <a:avLst/>
              </a:prstGeom>
            </p:spPr>
          </p:pic>
          <p:cxnSp>
            <p:nvCxnSpPr>
              <p:cNvPr id="2886" name="Straight Connector 2885">
                <a:extLst>
                  <a:ext uri="{FF2B5EF4-FFF2-40B4-BE49-F238E27FC236}">
                    <a16:creationId xmlns:a16="http://schemas.microsoft.com/office/drawing/2014/main" id="{D366F65C-FC80-937A-EDA5-7C5988887301}"/>
                  </a:ext>
                </a:extLst>
              </p:cNvPr>
              <p:cNvCxnSpPr>
                <a:cxnSpLocks/>
              </p:cNvCxnSpPr>
              <p:nvPr/>
            </p:nvCxnSpPr>
            <p:spPr>
              <a:xfrm>
                <a:off x="8922197" y="3429000"/>
                <a:ext cx="907434" cy="0"/>
              </a:xfrm>
              <a:prstGeom prst="line">
                <a:avLst/>
              </a:prstGeom>
              <a:ln w="19050">
                <a:solidFill>
                  <a:srgbClr val="FFFF00"/>
                </a:solidFill>
                <a:prstDash val="dash"/>
              </a:ln>
            </p:spPr>
            <p:style>
              <a:lnRef idx="1">
                <a:schemeClr val="accent1"/>
              </a:lnRef>
              <a:fillRef idx="0">
                <a:schemeClr val="accent1"/>
              </a:fillRef>
              <a:effectRef idx="0">
                <a:schemeClr val="accent1"/>
              </a:effectRef>
              <a:fontRef idx="minor">
                <a:schemeClr val="tx1"/>
              </a:fontRef>
            </p:style>
          </p:cxnSp>
          <p:grpSp>
            <p:nvGrpSpPr>
              <p:cNvPr id="2967" name="Group 2966">
                <a:extLst>
                  <a:ext uri="{FF2B5EF4-FFF2-40B4-BE49-F238E27FC236}">
                    <a16:creationId xmlns:a16="http://schemas.microsoft.com/office/drawing/2014/main" id="{4896A11F-9F2A-98D9-2E64-390787A71642}"/>
                  </a:ext>
                </a:extLst>
              </p:cNvPr>
              <p:cNvGrpSpPr/>
              <p:nvPr/>
            </p:nvGrpSpPr>
            <p:grpSpPr>
              <a:xfrm>
                <a:off x="9634619" y="2921000"/>
                <a:ext cx="1581978" cy="1311776"/>
                <a:chOff x="9634619" y="2921000"/>
                <a:chExt cx="1581978" cy="1311776"/>
              </a:xfrm>
            </p:grpSpPr>
            <p:pic>
              <p:nvPicPr>
                <p:cNvPr id="2867" name="Graphic 2866">
                  <a:extLst>
                    <a:ext uri="{FF2B5EF4-FFF2-40B4-BE49-F238E27FC236}">
                      <a16:creationId xmlns:a16="http://schemas.microsoft.com/office/drawing/2014/main" id="{3E5C23D1-1233-77DC-3963-ED2A3FF74D1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21735" y="2921000"/>
                  <a:ext cx="1016000" cy="1016000"/>
                </a:xfrm>
                <a:prstGeom prst="rect">
                  <a:avLst/>
                </a:prstGeom>
              </p:spPr>
            </p:pic>
            <p:sp>
              <p:nvSpPr>
                <p:cNvPr id="2962" name="TextBox 2961">
                  <a:extLst>
                    <a:ext uri="{FF2B5EF4-FFF2-40B4-BE49-F238E27FC236}">
                      <a16:creationId xmlns:a16="http://schemas.microsoft.com/office/drawing/2014/main" id="{14A264AC-7D97-C701-2D0B-15CACF3D07B1}"/>
                    </a:ext>
                  </a:extLst>
                </p:cNvPr>
                <p:cNvSpPr txBox="1"/>
                <p:nvPr/>
              </p:nvSpPr>
              <p:spPr>
                <a:xfrm>
                  <a:off x="9634619" y="3832666"/>
                  <a:ext cx="1581978"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Storage</a:t>
                  </a:r>
                  <a:endParaRPr lang="en-SE" sz="2000" b="1" dirty="0">
                    <a:solidFill>
                      <a:schemeClr val="tx2"/>
                    </a:solidFill>
                    <a:latin typeface="Ubuntu Condensed" panose="020B0506030602030204" pitchFamily="34" charset="0"/>
                  </a:endParaRPr>
                </a:p>
              </p:txBody>
            </p:sp>
          </p:grpSp>
        </p:grpSp>
      </p:grpSp>
      <p:grpSp>
        <p:nvGrpSpPr>
          <p:cNvPr id="2975" name="Group 2974">
            <a:extLst>
              <a:ext uri="{FF2B5EF4-FFF2-40B4-BE49-F238E27FC236}">
                <a16:creationId xmlns:a16="http://schemas.microsoft.com/office/drawing/2014/main" id="{235CACDA-2EC7-269D-70A0-1B0061143D9D}"/>
              </a:ext>
            </a:extLst>
          </p:cNvPr>
          <p:cNvGrpSpPr/>
          <p:nvPr/>
        </p:nvGrpSpPr>
        <p:grpSpPr>
          <a:xfrm>
            <a:off x="5069053" y="3781231"/>
            <a:ext cx="2053894" cy="3002603"/>
            <a:chOff x="5069053" y="3781231"/>
            <a:chExt cx="2053894" cy="3002603"/>
          </a:xfrm>
        </p:grpSpPr>
        <p:grpSp>
          <p:nvGrpSpPr>
            <p:cNvPr id="2896" name="Group 2895">
              <a:extLst>
                <a:ext uri="{FF2B5EF4-FFF2-40B4-BE49-F238E27FC236}">
                  <a16:creationId xmlns:a16="http://schemas.microsoft.com/office/drawing/2014/main" id="{3255E61E-F3EB-023B-6272-C6B5864ABE29}"/>
                </a:ext>
              </a:extLst>
            </p:cNvPr>
            <p:cNvGrpSpPr/>
            <p:nvPr/>
          </p:nvGrpSpPr>
          <p:grpSpPr>
            <a:xfrm>
              <a:off x="6434267" y="3781231"/>
              <a:ext cx="505800" cy="1886760"/>
              <a:chOff x="6434267" y="3781231"/>
              <a:chExt cx="505800" cy="1886760"/>
            </a:xfrm>
          </p:grpSpPr>
          <mc:AlternateContent xmlns:mc="http://schemas.openxmlformats.org/markup-compatibility/2006" xmlns:p14="http://schemas.microsoft.com/office/powerpoint/2010/main">
            <mc:Choice Requires="p14">
              <p:contentPart p14:bwMode="auto" r:id="rId20">
                <p14:nvContentPartPr>
                  <p14:cNvPr id="2894" name="Ink 2893">
                    <a:extLst>
                      <a:ext uri="{FF2B5EF4-FFF2-40B4-BE49-F238E27FC236}">
                        <a16:creationId xmlns:a16="http://schemas.microsoft.com/office/drawing/2014/main" id="{23E44EE7-EE3C-091A-03D0-D93C1195C535}"/>
                      </a:ext>
                    </a:extLst>
                  </p14:cNvPr>
                  <p14:cNvContentPartPr/>
                  <p14:nvPr/>
                </p14:nvContentPartPr>
                <p14:xfrm>
                  <a:off x="6527507" y="3781231"/>
                  <a:ext cx="412560" cy="1873440"/>
                </p14:xfrm>
              </p:contentPart>
            </mc:Choice>
            <mc:Fallback xmlns="">
              <p:pic>
                <p:nvPicPr>
                  <p:cNvPr id="2894" name="Ink 2893">
                    <a:extLst>
                      <a:ext uri="{FF2B5EF4-FFF2-40B4-BE49-F238E27FC236}">
                        <a16:creationId xmlns:a16="http://schemas.microsoft.com/office/drawing/2014/main" id="{23E44EE7-EE3C-091A-03D0-D93C1195C535}"/>
                      </a:ext>
                    </a:extLst>
                  </p:cNvPr>
                  <p:cNvPicPr/>
                  <p:nvPr/>
                </p:nvPicPr>
                <p:blipFill>
                  <a:blip r:embed="rId21"/>
                  <a:stretch>
                    <a:fillRect/>
                  </a:stretch>
                </p:blipFill>
                <p:spPr>
                  <a:xfrm>
                    <a:off x="6509507" y="3763231"/>
                    <a:ext cx="448200" cy="1909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95" name="Ink 2894">
                    <a:extLst>
                      <a:ext uri="{FF2B5EF4-FFF2-40B4-BE49-F238E27FC236}">
                        <a16:creationId xmlns:a16="http://schemas.microsoft.com/office/drawing/2014/main" id="{44699F8E-0413-CD4B-71DD-36ED7D43E3EF}"/>
                      </a:ext>
                    </a:extLst>
                  </p14:cNvPr>
                  <p14:cNvContentPartPr/>
                  <p14:nvPr/>
                </p14:nvContentPartPr>
                <p14:xfrm>
                  <a:off x="6434267" y="5474671"/>
                  <a:ext cx="392400" cy="193320"/>
                </p14:xfrm>
              </p:contentPart>
            </mc:Choice>
            <mc:Fallback xmlns="">
              <p:pic>
                <p:nvPicPr>
                  <p:cNvPr id="2895" name="Ink 2894">
                    <a:extLst>
                      <a:ext uri="{FF2B5EF4-FFF2-40B4-BE49-F238E27FC236}">
                        <a16:creationId xmlns:a16="http://schemas.microsoft.com/office/drawing/2014/main" id="{44699F8E-0413-CD4B-71DD-36ED7D43E3EF}"/>
                      </a:ext>
                    </a:extLst>
                  </p:cNvPr>
                  <p:cNvPicPr/>
                  <p:nvPr/>
                </p:nvPicPr>
                <p:blipFill>
                  <a:blip r:embed="rId23"/>
                  <a:stretch>
                    <a:fillRect/>
                  </a:stretch>
                </p:blipFill>
                <p:spPr>
                  <a:xfrm>
                    <a:off x="6416267" y="5456671"/>
                    <a:ext cx="428040" cy="228960"/>
                  </a:xfrm>
                  <a:prstGeom prst="rect">
                    <a:avLst/>
                  </a:prstGeom>
                </p:spPr>
              </p:pic>
            </mc:Fallback>
          </mc:AlternateContent>
        </p:grpSp>
        <p:grpSp>
          <p:nvGrpSpPr>
            <p:cNvPr id="2966" name="Group 2965">
              <a:extLst>
                <a:ext uri="{FF2B5EF4-FFF2-40B4-BE49-F238E27FC236}">
                  <a16:creationId xmlns:a16="http://schemas.microsoft.com/office/drawing/2014/main" id="{AF58FC64-C468-BEC0-F135-A212B02B3979}"/>
                </a:ext>
              </a:extLst>
            </p:cNvPr>
            <p:cNvGrpSpPr/>
            <p:nvPr/>
          </p:nvGrpSpPr>
          <p:grpSpPr>
            <a:xfrm>
              <a:off x="5069053" y="5405425"/>
              <a:ext cx="2053894" cy="1378409"/>
              <a:chOff x="5069053" y="5405425"/>
              <a:chExt cx="2053894" cy="1378409"/>
            </a:xfrm>
          </p:grpSpPr>
          <p:pic>
            <p:nvPicPr>
              <p:cNvPr id="2878" name="Graphic 2877">
                <a:extLst>
                  <a:ext uri="{FF2B5EF4-FFF2-40B4-BE49-F238E27FC236}">
                    <a16:creationId xmlns:a16="http://schemas.microsoft.com/office/drawing/2014/main" id="{34C6CAE8-CE95-A5E9-87BD-A44A90F40E1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594686" y="5405425"/>
                <a:ext cx="1002628" cy="1002628"/>
              </a:xfrm>
              <a:prstGeom prst="rect">
                <a:avLst/>
              </a:prstGeom>
            </p:spPr>
          </p:pic>
          <p:sp>
            <p:nvSpPr>
              <p:cNvPr id="2963" name="TextBox 2962">
                <a:extLst>
                  <a:ext uri="{FF2B5EF4-FFF2-40B4-BE49-F238E27FC236}">
                    <a16:creationId xmlns:a16="http://schemas.microsoft.com/office/drawing/2014/main" id="{59FC84A8-300D-B177-0F63-35C8F54641DF}"/>
                  </a:ext>
                </a:extLst>
              </p:cNvPr>
              <p:cNvSpPr txBox="1"/>
              <p:nvPr/>
            </p:nvSpPr>
            <p:spPr>
              <a:xfrm>
                <a:off x="5069053" y="6383724"/>
                <a:ext cx="2053894"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Managed Identity</a:t>
                </a:r>
                <a:endParaRPr lang="en-SE" sz="2000" b="1" dirty="0">
                  <a:solidFill>
                    <a:schemeClr val="tx2"/>
                  </a:solidFill>
                  <a:latin typeface="Ubuntu Condensed" panose="020B0506030602030204" pitchFamily="34" charset="0"/>
                </a:endParaRPr>
              </a:p>
            </p:txBody>
          </p:sp>
        </p:grpSp>
      </p:grpSp>
      <p:grpSp>
        <p:nvGrpSpPr>
          <p:cNvPr id="2974" name="Group 2973">
            <a:extLst>
              <a:ext uri="{FF2B5EF4-FFF2-40B4-BE49-F238E27FC236}">
                <a16:creationId xmlns:a16="http://schemas.microsoft.com/office/drawing/2014/main" id="{0675AD42-E78D-8001-75A2-DC3A393311C2}"/>
              </a:ext>
            </a:extLst>
          </p:cNvPr>
          <p:cNvGrpSpPr/>
          <p:nvPr/>
        </p:nvGrpSpPr>
        <p:grpSpPr>
          <a:xfrm>
            <a:off x="1478360" y="3589711"/>
            <a:ext cx="3895347" cy="1402783"/>
            <a:chOff x="1478360" y="3589711"/>
            <a:chExt cx="3895347" cy="1402783"/>
          </a:xfrm>
        </p:grpSpPr>
        <p:grpSp>
          <p:nvGrpSpPr>
            <p:cNvPr id="2973" name="Group 2972">
              <a:extLst>
                <a:ext uri="{FF2B5EF4-FFF2-40B4-BE49-F238E27FC236}">
                  <a16:creationId xmlns:a16="http://schemas.microsoft.com/office/drawing/2014/main" id="{C97302C8-25B8-CCDB-7B69-D3C9654B033A}"/>
                </a:ext>
              </a:extLst>
            </p:cNvPr>
            <p:cNvGrpSpPr/>
            <p:nvPr/>
          </p:nvGrpSpPr>
          <p:grpSpPr>
            <a:xfrm>
              <a:off x="4517627" y="3589711"/>
              <a:ext cx="856080" cy="542520"/>
              <a:chOff x="4517627" y="3589711"/>
              <a:chExt cx="856080" cy="542520"/>
            </a:xfrm>
          </p:grpSpPr>
          <mc:AlternateContent xmlns:mc="http://schemas.openxmlformats.org/markup-compatibility/2006" xmlns:p14="http://schemas.microsoft.com/office/powerpoint/2010/main">
            <mc:Choice Requires="p14">
              <p:contentPart p14:bwMode="auto" r:id="rId26">
                <p14:nvContentPartPr>
                  <p14:cNvPr id="2959" name="Ink 2958">
                    <a:extLst>
                      <a:ext uri="{FF2B5EF4-FFF2-40B4-BE49-F238E27FC236}">
                        <a16:creationId xmlns:a16="http://schemas.microsoft.com/office/drawing/2014/main" id="{2C780F2D-03A4-D1BA-0F97-D65E8AF64837}"/>
                      </a:ext>
                    </a:extLst>
                  </p14:cNvPr>
                  <p14:cNvContentPartPr/>
                  <p14:nvPr/>
                </p14:nvContentPartPr>
                <p14:xfrm>
                  <a:off x="4517627" y="3589711"/>
                  <a:ext cx="856080" cy="517680"/>
                </p14:xfrm>
              </p:contentPart>
            </mc:Choice>
            <mc:Fallback xmlns="">
              <p:pic>
                <p:nvPicPr>
                  <p:cNvPr id="2959" name="Ink 2958">
                    <a:extLst>
                      <a:ext uri="{FF2B5EF4-FFF2-40B4-BE49-F238E27FC236}">
                        <a16:creationId xmlns:a16="http://schemas.microsoft.com/office/drawing/2014/main" id="{2C780F2D-03A4-D1BA-0F97-D65E8AF64837}"/>
                      </a:ext>
                    </a:extLst>
                  </p:cNvPr>
                  <p:cNvPicPr/>
                  <p:nvPr/>
                </p:nvPicPr>
                <p:blipFill>
                  <a:blip r:embed="rId27"/>
                  <a:stretch>
                    <a:fillRect/>
                  </a:stretch>
                </p:blipFill>
                <p:spPr>
                  <a:xfrm>
                    <a:off x="4499619" y="3571724"/>
                    <a:ext cx="891735" cy="55329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61" name="Ink 2960">
                    <a:extLst>
                      <a:ext uri="{FF2B5EF4-FFF2-40B4-BE49-F238E27FC236}">
                        <a16:creationId xmlns:a16="http://schemas.microsoft.com/office/drawing/2014/main" id="{9BE2B6E5-B84A-B488-651C-28D0C7F30BF1}"/>
                      </a:ext>
                    </a:extLst>
                  </p14:cNvPr>
                  <p14:cNvContentPartPr/>
                  <p14:nvPr/>
                </p14:nvContentPartPr>
                <p14:xfrm>
                  <a:off x="4524107" y="3883111"/>
                  <a:ext cx="261000" cy="249120"/>
                </p14:xfrm>
              </p:contentPart>
            </mc:Choice>
            <mc:Fallback xmlns="">
              <p:pic>
                <p:nvPicPr>
                  <p:cNvPr id="2961" name="Ink 2960">
                    <a:extLst>
                      <a:ext uri="{FF2B5EF4-FFF2-40B4-BE49-F238E27FC236}">
                        <a16:creationId xmlns:a16="http://schemas.microsoft.com/office/drawing/2014/main" id="{9BE2B6E5-B84A-B488-651C-28D0C7F30BF1}"/>
                      </a:ext>
                    </a:extLst>
                  </p:cNvPr>
                  <p:cNvPicPr/>
                  <p:nvPr/>
                </p:nvPicPr>
                <p:blipFill>
                  <a:blip r:embed="rId29"/>
                  <a:stretch>
                    <a:fillRect/>
                  </a:stretch>
                </p:blipFill>
                <p:spPr>
                  <a:xfrm>
                    <a:off x="4506107" y="3865111"/>
                    <a:ext cx="296640" cy="284760"/>
                  </a:xfrm>
                  <a:prstGeom prst="rect">
                    <a:avLst/>
                  </a:prstGeom>
                </p:spPr>
              </p:pic>
            </mc:Fallback>
          </mc:AlternateContent>
        </p:grpSp>
        <p:grpSp>
          <p:nvGrpSpPr>
            <p:cNvPr id="2970" name="Group 2969">
              <a:extLst>
                <a:ext uri="{FF2B5EF4-FFF2-40B4-BE49-F238E27FC236}">
                  <a16:creationId xmlns:a16="http://schemas.microsoft.com/office/drawing/2014/main" id="{03435A3A-0866-F85A-7D7B-63B481046832}"/>
                </a:ext>
              </a:extLst>
            </p:cNvPr>
            <p:cNvGrpSpPr/>
            <p:nvPr/>
          </p:nvGrpSpPr>
          <p:grpSpPr>
            <a:xfrm>
              <a:off x="1478360" y="3665117"/>
              <a:ext cx="3063781" cy="1327377"/>
              <a:chOff x="1478360" y="3665117"/>
              <a:chExt cx="3063781" cy="1327377"/>
            </a:xfrm>
          </p:grpSpPr>
          <p:pic>
            <p:nvPicPr>
              <p:cNvPr id="2879" name="Graphic 2878">
                <a:extLst>
                  <a:ext uri="{FF2B5EF4-FFF2-40B4-BE49-F238E27FC236}">
                    <a16:creationId xmlns:a16="http://schemas.microsoft.com/office/drawing/2014/main" id="{02B2D9ED-B3EF-67E0-4EE3-09D8964E1BC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96381" y="3700237"/>
                <a:ext cx="945760" cy="945760"/>
              </a:xfrm>
              <a:prstGeom prst="rect">
                <a:avLst/>
              </a:prstGeom>
            </p:spPr>
          </p:pic>
          <p:cxnSp>
            <p:nvCxnSpPr>
              <p:cNvPr id="2883" name="Straight Connector 2882">
                <a:extLst>
                  <a:ext uri="{FF2B5EF4-FFF2-40B4-BE49-F238E27FC236}">
                    <a16:creationId xmlns:a16="http://schemas.microsoft.com/office/drawing/2014/main" id="{5D3BEB5E-7306-485B-AA8B-3DD5B7691BB4}"/>
                  </a:ext>
                </a:extLst>
              </p:cNvPr>
              <p:cNvCxnSpPr>
                <a:cxnSpLocks/>
              </p:cNvCxnSpPr>
              <p:nvPr/>
            </p:nvCxnSpPr>
            <p:spPr>
              <a:xfrm>
                <a:off x="2673797" y="4182888"/>
                <a:ext cx="907434" cy="0"/>
              </a:xfrm>
              <a:prstGeom prst="line">
                <a:avLst/>
              </a:prstGeom>
              <a:ln w="19050">
                <a:solidFill>
                  <a:srgbClr val="FFFF00"/>
                </a:solidFill>
                <a:prstDash val="dash"/>
              </a:ln>
            </p:spPr>
            <p:style>
              <a:lnRef idx="1">
                <a:schemeClr val="accent1"/>
              </a:lnRef>
              <a:fillRef idx="0">
                <a:schemeClr val="accent1"/>
              </a:fillRef>
              <a:effectRef idx="0">
                <a:schemeClr val="accent1"/>
              </a:effectRef>
              <a:fontRef idx="minor">
                <a:schemeClr val="tx1"/>
              </a:fontRef>
            </p:style>
          </p:cxnSp>
          <p:grpSp>
            <p:nvGrpSpPr>
              <p:cNvPr id="2968" name="Group 2967">
                <a:extLst>
                  <a:ext uri="{FF2B5EF4-FFF2-40B4-BE49-F238E27FC236}">
                    <a16:creationId xmlns:a16="http://schemas.microsoft.com/office/drawing/2014/main" id="{56A10584-4036-A595-61CB-D534EFED5D35}"/>
                  </a:ext>
                </a:extLst>
              </p:cNvPr>
              <p:cNvGrpSpPr/>
              <p:nvPr/>
            </p:nvGrpSpPr>
            <p:grpSpPr>
              <a:xfrm>
                <a:off x="1478360" y="3665117"/>
                <a:ext cx="1177520" cy="1327377"/>
                <a:chOff x="1478360" y="3665117"/>
                <a:chExt cx="1177520" cy="1327377"/>
              </a:xfrm>
            </p:grpSpPr>
            <p:pic>
              <p:nvPicPr>
                <p:cNvPr id="2869" name="Graphic 2868">
                  <a:extLst>
                    <a:ext uri="{FF2B5EF4-FFF2-40B4-BE49-F238E27FC236}">
                      <a16:creationId xmlns:a16="http://schemas.microsoft.com/office/drawing/2014/main" id="{B89FF0EC-7A1C-142B-2C89-60C8C4D9002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562773" y="3665117"/>
                  <a:ext cx="1016000" cy="1016000"/>
                </a:xfrm>
                <a:prstGeom prst="rect">
                  <a:avLst/>
                </a:prstGeom>
              </p:spPr>
            </p:pic>
            <p:sp>
              <p:nvSpPr>
                <p:cNvPr id="2964" name="TextBox 2963">
                  <a:extLst>
                    <a:ext uri="{FF2B5EF4-FFF2-40B4-BE49-F238E27FC236}">
                      <a16:creationId xmlns:a16="http://schemas.microsoft.com/office/drawing/2014/main" id="{AA39B478-23EB-49A0-6FF5-B222C77422CE}"/>
                    </a:ext>
                  </a:extLst>
                </p:cNvPr>
                <p:cNvSpPr txBox="1"/>
                <p:nvPr/>
              </p:nvSpPr>
              <p:spPr>
                <a:xfrm>
                  <a:off x="1478360" y="4592384"/>
                  <a:ext cx="1177520"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Function</a:t>
                  </a:r>
                  <a:endParaRPr lang="en-SE" sz="2000" b="1" dirty="0">
                    <a:solidFill>
                      <a:schemeClr val="tx2"/>
                    </a:solidFill>
                    <a:latin typeface="Ubuntu Condensed" panose="020B0506030602030204" pitchFamily="34" charset="0"/>
                  </a:endParaRPr>
                </a:p>
              </p:txBody>
            </p:sp>
          </p:grpSp>
        </p:grpSp>
      </p:grpSp>
      <p:grpSp>
        <p:nvGrpSpPr>
          <p:cNvPr id="2972" name="Group 2971">
            <a:extLst>
              <a:ext uri="{FF2B5EF4-FFF2-40B4-BE49-F238E27FC236}">
                <a16:creationId xmlns:a16="http://schemas.microsoft.com/office/drawing/2014/main" id="{D16B1170-0166-2881-7893-2E6A40400E9A}"/>
              </a:ext>
            </a:extLst>
          </p:cNvPr>
          <p:cNvGrpSpPr/>
          <p:nvPr/>
        </p:nvGrpSpPr>
        <p:grpSpPr>
          <a:xfrm>
            <a:off x="1485561" y="2262640"/>
            <a:ext cx="3889226" cy="1330353"/>
            <a:chOff x="1485561" y="2262640"/>
            <a:chExt cx="3889226" cy="1330353"/>
          </a:xfrm>
        </p:grpSpPr>
        <p:grpSp>
          <p:nvGrpSpPr>
            <p:cNvPr id="2906" name="Group 2905">
              <a:extLst>
                <a:ext uri="{FF2B5EF4-FFF2-40B4-BE49-F238E27FC236}">
                  <a16:creationId xmlns:a16="http://schemas.microsoft.com/office/drawing/2014/main" id="{0DBDA671-40D8-27C3-426F-7F1DCBCF56B9}"/>
                </a:ext>
              </a:extLst>
            </p:cNvPr>
            <p:cNvGrpSpPr/>
            <p:nvPr/>
          </p:nvGrpSpPr>
          <p:grpSpPr>
            <a:xfrm>
              <a:off x="4385147" y="2460751"/>
              <a:ext cx="989640" cy="293760"/>
              <a:chOff x="4385147" y="2460751"/>
              <a:chExt cx="989640" cy="293760"/>
            </a:xfrm>
          </p:grpSpPr>
          <mc:AlternateContent xmlns:mc="http://schemas.openxmlformats.org/markup-compatibility/2006" xmlns:p14="http://schemas.microsoft.com/office/powerpoint/2010/main">
            <mc:Choice Requires="p14">
              <p:contentPart p14:bwMode="auto" r:id="rId32">
                <p14:nvContentPartPr>
                  <p14:cNvPr id="2904" name="Ink 2903">
                    <a:extLst>
                      <a:ext uri="{FF2B5EF4-FFF2-40B4-BE49-F238E27FC236}">
                        <a16:creationId xmlns:a16="http://schemas.microsoft.com/office/drawing/2014/main" id="{5C7721D1-34D8-3B93-AFA6-7A9EE06D1551}"/>
                      </a:ext>
                    </a:extLst>
                  </p14:cNvPr>
                  <p14:cNvContentPartPr/>
                  <p14:nvPr/>
                </p14:nvContentPartPr>
                <p14:xfrm>
                  <a:off x="4429067" y="2570551"/>
                  <a:ext cx="945720" cy="183960"/>
                </p14:xfrm>
              </p:contentPart>
            </mc:Choice>
            <mc:Fallback xmlns="">
              <p:pic>
                <p:nvPicPr>
                  <p:cNvPr id="2904" name="Ink 2903">
                    <a:extLst>
                      <a:ext uri="{FF2B5EF4-FFF2-40B4-BE49-F238E27FC236}">
                        <a16:creationId xmlns:a16="http://schemas.microsoft.com/office/drawing/2014/main" id="{5C7721D1-34D8-3B93-AFA6-7A9EE06D1551}"/>
                      </a:ext>
                    </a:extLst>
                  </p:cNvPr>
                  <p:cNvPicPr/>
                  <p:nvPr/>
                </p:nvPicPr>
                <p:blipFill>
                  <a:blip r:embed="rId33"/>
                  <a:stretch>
                    <a:fillRect/>
                  </a:stretch>
                </p:blipFill>
                <p:spPr>
                  <a:xfrm>
                    <a:off x="4411067" y="2552551"/>
                    <a:ext cx="9813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05" name="Ink 2904">
                    <a:extLst>
                      <a:ext uri="{FF2B5EF4-FFF2-40B4-BE49-F238E27FC236}">
                        <a16:creationId xmlns:a16="http://schemas.microsoft.com/office/drawing/2014/main" id="{3820519C-78A8-4CF1-89F0-BF7FB4EB52C3}"/>
                      </a:ext>
                    </a:extLst>
                  </p14:cNvPr>
                  <p14:cNvContentPartPr/>
                  <p14:nvPr/>
                </p14:nvContentPartPr>
                <p14:xfrm>
                  <a:off x="4385147" y="2460751"/>
                  <a:ext cx="177840" cy="271080"/>
                </p14:xfrm>
              </p:contentPart>
            </mc:Choice>
            <mc:Fallback xmlns="">
              <p:pic>
                <p:nvPicPr>
                  <p:cNvPr id="2905" name="Ink 2904">
                    <a:extLst>
                      <a:ext uri="{FF2B5EF4-FFF2-40B4-BE49-F238E27FC236}">
                        <a16:creationId xmlns:a16="http://schemas.microsoft.com/office/drawing/2014/main" id="{3820519C-78A8-4CF1-89F0-BF7FB4EB52C3}"/>
                      </a:ext>
                    </a:extLst>
                  </p:cNvPr>
                  <p:cNvPicPr/>
                  <p:nvPr/>
                </p:nvPicPr>
                <p:blipFill>
                  <a:blip r:embed="rId35"/>
                  <a:stretch>
                    <a:fillRect/>
                  </a:stretch>
                </p:blipFill>
                <p:spPr>
                  <a:xfrm>
                    <a:off x="4367110" y="2442775"/>
                    <a:ext cx="213552" cy="306673"/>
                  </a:xfrm>
                  <a:prstGeom prst="rect">
                    <a:avLst/>
                  </a:prstGeom>
                </p:spPr>
              </p:pic>
            </mc:Fallback>
          </mc:AlternateContent>
        </p:grpSp>
        <p:grpSp>
          <p:nvGrpSpPr>
            <p:cNvPr id="2971" name="Group 2970">
              <a:extLst>
                <a:ext uri="{FF2B5EF4-FFF2-40B4-BE49-F238E27FC236}">
                  <a16:creationId xmlns:a16="http://schemas.microsoft.com/office/drawing/2014/main" id="{539A78BB-0FAA-5617-0BF9-7E4F1B9B18CC}"/>
                </a:ext>
              </a:extLst>
            </p:cNvPr>
            <p:cNvGrpSpPr/>
            <p:nvPr/>
          </p:nvGrpSpPr>
          <p:grpSpPr>
            <a:xfrm>
              <a:off x="1485561" y="2262640"/>
              <a:ext cx="3041430" cy="1330353"/>
              <a:chOff x="1485561" y="2262640"/>
              <a:chExt cx="3041430" cy="1330353"/>
            </a:xfrm>
          </p:grpSpPr>
          <p:pic>
            <p:nvPicPr>
              <p:cNvPr id="2876" name="Graphic 2875">
                <a:extLst>
                  <a:ext uri="{FF2B5EF4-FFF2-40B4-BE49-F238E27FC236}">
                    <a16:creationId xmlns:a16="http://schemas.microsoft.com/office/drawing/2014/main" id="{72AF7E01-3052-F45C-3589-49071DC52F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81231" y="2262640"/>
                <a:ext cx="945760" cy="945760"/>
              </a:xfrm>
              <a:prstGeom prst="rect">
                <a:avLst/>
              </a:prstGeom>
            </p:spPr>
          </p:pic>
          <p:cxnSp>
            <p:nvCxnSpPr>
              <p:cNvPr id="2882" name="Straight Connector 2881">
                <a:extLst>
                  <a:ext uri="{FF2B5EF4-FFF2-40B4-BE49-F238E27FC236}">
                    <a16:creationId xmlns:a16="http://schemas.microsoft.com/office/drawing/2014/main" id="{16E86FFF-6F77-F413-D201-5AA9A4F835CC}"/>
                  </a:ext>
                </a:extLst>
              </p:cNvPr>
              <p:cNvCxnSpPr>
                <a:cxnSpLocks/>
              </p:cNvCxnSpPr>
              <p:nvPr/>
            </p:nvCxnSpPr>
            <p:spPr>
              <a:xfrm>
                <a:off x="2673797" y="2735520"/>
                <a:ext cx="907434" cy="0"/>
              </a:xfrm>
              <a:prstGeom prst="line">
                <a:avLst/>
              </a:prstGeom>
              <a:ln w="19050">
                <a:solidFill>
                  <a:srgbClr val="FFFF00"/>
                </a:solidFill>
                <a:prstDash val="dash"/>
              </a:ln>
            </p:spPr>
            <p:style>
              <a:lnRef idx="1">
                <a:schemeClr val="accent1"/>
              </a:lnRef>
              <a:fillRef idx="0">
                <a:schemeClr val="accent1"/>
              </a:fillRef>
              <a:effectRef idx="0">
                <a:schemeClr val="accent1"/>
              </a:effectRef>
              <a:fontRef idx="minor">
                <a:schemeClr val="tx1"/>
              </a:fontRef>
            </p:style>
          </p:cxnSp>
          <p:grpSp>
            <p:nvGrpSpPr>
              <p:cNvPr id="2969" name="Group 2968">
                <a:extLst>
                  <a:ext uri="{FF2B5EF4-FFF2-40B4-BE49-F238E27FC236}">
                    <a16:creationId xmlns:a16="http://schemas.microsoft.com/office/drawing/2014/main" id="{4D8F5205-85B4-A876-A3F8-7AA47CE07482}"/>
                  </a:ext>
                </a:extLst>
              </p:cNvPr>
              <p:cNvGrpSpPr/>
              <p:nvPr/>
            </p:nvGrpSpPr>
            <p:grpSpPr>
              <a:xfrm>
                <a:off x="1485561" y="2262640"/>
                <a:ext cx="1177520" cy="1330353"/>
                <a:chOff x="1485561" y="2262640"/>
                <a:chExt cx="1177520" cy="1330353"/>
              </a:xfrm>
            </p:grpSpPr>
            <p:pic>
              <p:nvPicPr>
                <p:cNvPr id="2874" name="Graphic 2873">
                  <a:extLst>
                    <a:ext uri="{FF2B5EF4-FFF2-40B4-BE49-F238E27FC236}">
                      <a16:creationId xmlns:a16="http://schemas.microsoft.com/office/drawing/2014/main" id="{AD0815A4-08D6-9CA4-5E75-64E75CD5884D}"/>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570464" y="2262640"/>
                  <a:ext cx="993312" cy="993312"/>
                </a:xfrm>
                <a:prstGeom prst="rect">
                  <a:avLst/>
                </a:prstGeom>
              </p:spPr>
            </p:pic>
            <p:sp>
              <p:nvSpPr>
                <p:cNvPr id="2965" name="TextBox 2964">
                  <a:extLst>
                    <a:ext uri="{FF2B5EF4-FFF2-40B4-BE49-F238E27FC236}">
                      <a16:creationId xmlns:a16="http://schemas.microsoft.com/office/drawing/2014/main" id="{24D3D93B-5316-9922-D431-A1E92C43B951}"/>
                    </a:ext>
                  </a:extLst>
                </p:cNvPr>
                <p:cNvSpPr txBox="1"/>
                <p:nvPr/>
              </p:nvSpPr>
              <p:spPr>
                <a:xfrm>
                  <a:off x="1485561" y="3192883"/>
                  <a:ext cx="1177520"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Key Vault</a:t>
                  </a:r>
                  <a:endParaRPr lang="en-SE" sz="2000" b="1" dirty="0">
                    <a:solidFill>
                      <a:schemeClr val="tx2"/>
                    </a:solidFill>
                    <a:latin typeface="Ubuntu Condensed" panose="020B0506030602030204" pitchFamily="34" charset="0"/>
                  </a:endParaRPr>
                </a:p>
              </p:txBody>
            </p:sp>
          </p:grpSp>
        </p:grpSp>
      </p:grpSp>
    </p:spTree>
    <p:extLst>
      <p:ext uri="{BB962C8B-B14F-4D97-AF65-F5344CB8AC3E}">
        <p14:creationId xmlns:p14="http://schemas.microsoft.com/office/powerpoint/2010/main" val="349183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8"/>
                                        </p:tgtEl>
                                        <p:attrNameLst>
                                          <p:attrName>style.visibility</p:attrName>
                                        </p:attrNameLst>
                                      </p:cBhvr>
                                      <p:to>
                                        <p:strVal val="visible"/>
                                      </p:to>
                                    </p:set>
                                    <p:animEffect transition="in" filter="fade">
                                      <p:cBhvr>
                                        <p:cTn id="7" dur="500"/>
                                        <p:tgtEl>
                                          <p:spTgt spid="2978"/>
                                        </p:tgtEl>
                                      </p:cBhvr>
                                    </p:animEffect>
                                  </p:childTnLst>
                                </p:cTn>
                              </p:par>
                              <p:par>
                                <p:cTn id="8" presetID="10" presetClass="entr" presetSubtype="0" fill="hold" nodeType="withEffect">
                                  <p:stCondLst>
                                    <p:cond delay="0"/>
                                  </p:stCondLst>
                                  <p:childTnLst>
                                    <p:set>
                                      <p:cBhvr>
                                        <p:cTn id="9" dur="1" fill="hold">
                                          <p:stCondLst>
                                            <p:cond delay="0"/>
                                          </p:stCondLst>
                                        </p:cTn>
                                        <p:tgtEl>
                                          <p:spTgt spid="2985"/>
                                        </p:tgtEl>
                                        <p:attrNameLst>
                                          <p:attrName>style.visibility</p:attrName>
                                        </p:attrNameLst>
                                      </p:cBhvr>
                                      <p:to>
                                        <p:strVal val="visible"/>
                                      </p:to>
                                    </p:set>
                                    <p:animEffect transition="in" filter="fade">
                                      <p:cBhvr>
                                        <p:cTn id="10" dur="500"/>
                                        <p:tgtEl>
                                          <p:spTgt spid="298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978"/>
                                        </p:tgtEl>
                                      </p:cBhvr>
                                    </p:animEffect>
                                    <p:set>
                                      <p:cBhvr>
                                        <p:cTn id="15" dur="1" fill="hold">
                                          <p:stCondLst>
                                            <p:cond delay="499"/>
                                          </p:stCondLst>
                                        </p:cTn>
                                        <p:tgtEl>
                                          <p:spTgt spid="297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979"/>
                                        </p:tgtEl>
                                        <p:attrNameLst>
                                          <p:attrName>style.visibility</p:attrName>
                                        </p:attrNameLst>
                                      </p:cBhvr>
                                      <p:to>
                                        <p:strVal val="visible"/>
                                      </p:to>
                                    </p:set>
                                    <p:animEffect transition="in" filter="fade">
                                      <p:cBhvr>
                                        <p:cTn id="18" dur="500"/>
                                        <p:tgtEl>
                                          <p:spTgt spid="2979"/>
                                        </p:tgtEl>
                                      </p:cBhvr>
                                    </p:animEffect>
                                  </p:childTnLst>
                                </p:cTn>
                              </p:par>
                              <p:par>
                                <p:cTn id="19" presetID="10" presetClass="entr" presetSubtype="0" fill="hold" nodeType="withEffect">
                                  <p:stCondLst>
                                    <p:cond delay="0"/>
                                  </p:stCondLst>
                                  <p:childTnLst>
                                    <p:set>
                                      <p:cBhvr>
                                        <p:cTn id="20" dur="1" fill="hold">
                                          <p:stCondLst>
                                            <p:cond delay="0"/>
                                          </p:stCondLst>
                                        </p:cTn>
                                        <p:tgtEl>
                                          <p:spTgt spid="2977"/>
                                        </p:tgtEl>
                                        <p:attrNameLst>
                                          <p:attrName>style.visibility</p:attrName>
                                        </p:attrNameLst>
                                      </p:cBhvr>
                                      <p:to>
                                        <p:strVal val="visible"/>
                                      </p:to>
                                    </p:set>
                                    <p:animEffect transition="in" filter="fade">
                                      <p:cBhvr>
                                        <p:cTn id="21" dur="500"/>
                                        <p:tgtEl>
                                          <p:spTgt spid="297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75"/>
                                        </p:tgtEl>
                                        <p:attrNameLst>
                                          <p:attrName>style.visibility</p:attrName>
                                        </p:attrNameLst>
                                      </p:cBhvr>
                                      <p:to>
                                        <p:strVal val="visible"/>
                                      </p:to>
                                    </p:set>
                                    <p:animEffect transition="in" filter="fade">
                                      <p:cBhvr>
                                        <p:cTn id="26" dur="500"/>
                                        <p:tgtEl>
                                          <p:spTgt spid="297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74"/>
                                        </p:tgtEl>
                                        <p:attrNameLst>
                                          <p:attrName>style.visibility</p:attrName>
                                        </p:attrNameLst>
                                      </p:cBhvr>
                                      <p:to>
                                        <p:strVal val="visible"/>
                                      </p:to>
                                    </p:set>
                                    <p:animEffect transition="in" filter="fade">
                                      <p:cBhvr>
                                        <p:cTn id="31" dur="500"/>
                                        <p:tgtEl>
                                          <p:spTgt spid="297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972"/>
                                        </p:tgtEl>
                                        <p:attrNameLst>
                                          <p:attrName>style.visibility</p:attrName>
                                        </p:attrNameLst>
                                      </p:cBhvr>
                                      <p:to>
                                        <p:strVal val="visible"/>
                                      </p:to>
                                    </p:set>
                                    <p:animEffect transition="in" filter="fade">
                                      <p:cBhvr>
                                        <p:cTn id="36" dur="500"/>
                                        <p:tgtEl>
                                          <p:spTgt spid="2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sp>
        <p:nvSpPr>
          <p:cNvPr id="2856" name="Google Shape;2856;p28"/>
          <p:cNvSpPr txBox="1">
            <a:spLocks noGrp="1"/>
          </p:cNvSpPr>
          <p:nvPr>
            <p:ph type="title"/>
          </p:nvPr>
        </p:nvSpPr>
        <p:spPr>
          <a:xfrm>
            <a:off x="2703300" y="915349"/>
            <a:ext cx="6785400" cy="1246825"/>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en" sz="6000" dirty="0"/>
              <a:t>Session Overview</a:t>
            </a:r>
            <a:endParaRPr sz="6000" dirty="0"/>
          </a:p>
        </p:txBody>
      </p:sp>
      <p:grpSp>
        <p:nvGrpSpPr>
          <p:cNvPr id="14" name="Group 13">
            <a:extLst>
              <a:ext uri="{FF2B5EF4-FFF2-40B4-BE49-F238E27FC236}">
                <a16:creationId xmlns:a16="http://schemas.microsoft.com/office/drawing/2014/main" id="{F7FDF254-D087-1E1F-DE3D-2C596BA38A2A}"/>
              </a:ext>
            </a:extLst>
          </p:cNvPr>
          <p:cNvGrpSpPr/>
          <p:nvPr/>
        </p:nvGrpSpPr>
        <p:grpSpPr>
          <a:xfrm>
            <a:off x="1917809" y="2315116"/>
            <a:ext cx="1523656" cy="2408375"/>
            <a:chOff x="1917809" y="2315116"/>
            <a:chExt cx="1523656" cy="2408375"/>
          </a:xfrm>
        </p:grpSpPr>
        <p:pic>
          <p:nvPicPr>
            <p:cNvPr id="6" name="Graphic 5">
              <a:extLst>
                <a:ext uri="{FF2B5EF4-FFF2-40B4-BE49-F238E27FC236}">
                  <a16:creationId xmlns:a16="http://schemas.microsoft.com/office/drawing/2014/main" id="{7A231867-D158-BD9E-1C06-E03FA04889E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 r="75173"/>
            <a:stretch/>
          </p:blipFill>
          <p:spPr>
            <a:xfrm>
              <a:off x="1917809" y="2596174"/>
              <a:ext cx="1523656" cy="1665652"/>
            </a:xfrm>
            <a:prstGeom prst="rect">
              <a:avLst/>
            </a:prstGeom>
          </p:spPr>
        </p:pic>
        <p:sp>
          <p:nvSpPr>
            <p:cNvPr id="2" name="TextBox 1">
              <a:extLst>
                <a:ext uri="{FF2B5EF4-FFF2-40B4-BE49-F238E27FC236}">
                  <a16:creationId xmlns:a16="http://schemas.microsoft.com/office/drawing/2014/main" id="{71A5A4F5-570D-46F4-0A20-FB972543B878}"/>
                </a:ext>
              </a:extLst>
            </p:cNvPr>
            <p:cNvSpPr txBox="1"/>
            <p:nvPr/>
          </p:nvSpPr>
          <p:spPr>
            <a:xfrm>
              <a:off x="2032109" y="2315116"/>
              <a:ext cx="311041" cy="461665"/>
            </a:xfrm>
            <a:prstGeom prst="rect">
              <a:avLst/>
            </a:prstGeom>
            <a:noFill/>
          </p:spPr>
          <p:txBody>
            <a:bodyPr wrap="square" rtlCol="0">
              <a:spAutoFit/>
            </a:bodyPr>
            <a:lstStyle/>
            <a:p>
              <a:r>
                <a:rPr lang="en-US" sz="2400" b="1" dirty="0">
                  <a:solidFill>
                    <a:schemeClr val="tx2"/>
                  </a:solidFill>
                  <a:latin typeface="Ubuntu Condensed" panose="020B0506030602030204" pitchFamily="34" charset="0"/>
                </a:rPr>
                <a:t>1</a:t>
              </a:r>
              <a:endParaRPr lang="en-SE" sz="2400" b="1" dirty="0">
                <a:solidFill>
                  <a:schemeClr val="tx2"/>
                </a:solidFill>
                <a:latin typeface="Ubuntu Condensed" panose="020B0506030602030204" pitchFamily="34" charset="0"/>
              </a:endParaRPr>
            </a:p>
          </p:txBody>
        </p:sp>
        <p:sp>
          <p:nvSpPr>
            <p:cNvPr id="11" name="TextBox 10">
              <a:extLst>
                <a:ext uri="{FF2B5EF4-FFF2-40B4-BE49-F238E27FC236}">
                  <a16:creationId xmlns:a16="http://schemas.microsoft.com/office/drawing/2014/main" id="{F86C21FA-C21B-BF35-C123-A2E8624DBE6A}"/>
                </a:ext>
              </a:extLst>
            </p:cNvPr>
            <p:cNvSpPr txBox="1"/>
            <p:nvPr/>
          </p:nvSpPr>
          <p:spPr>
            <a:xfrm>
              <a:off x="1998771" y="4261826"/>
              <a:ext cx="1361731" cy="461665"/>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Radius?</a:t>
              </a:r>
              <a:endParaRPr lang="en-SE" sz="2400" b="1" dirty="0">
                <a:solidFill>
                  <a:schemeClr val="tx2"/>
                </a:solidFill>
                <a:latin typeface="Ubuntu Condensed" panose="020B0506030602030204" pitchFamily="34" charset="0"/>
              </a:endParaRPr>
            </a:p>
          </p:txBody>
        </p:sp>
      </p:grpSp>
      <p:grpSp>
        <p:nvGrpSpPr>
          <p:cNvPr id="15" name="Group 14">
            <a:extLst>
              <a:ext uri="{FF2B5EF4-FFF2-40B4-BE49-F238E27FC236}">
                <a16:creationId xmlns:a16="http://schemas.microsoft.com/office/drawing/2014/main" id="{990EEADA-BDC6-9890-A43C-B3BE344529D5}"/>
              </a:ext>
            </a:extLst>
          </p:cNvPr>
          <p:cNvGrpSpPr/>
          <p:nvPr/>
        </p:nvGrpSpPr>
        <p:grpSpPr>
          <a:xfrm>
            <a:off x="5320756" y="2315115"/>
            <a:ext cx="1550488" cy="2408375"/>
            <a:chOff x="5320756" y="2315115"/>
            <a:chExt cx="1550488" cy="2408375"/>
          </a:xfrm>
        </p:grpSpPr>
        <p:pic>
          <p:nvPicPr>
            <p:cNvPr id="9" name="Graphic 8" descr="Programmer male with solid fill">
              <a:extLst>
                <a:ext uri="{FF2B5EF4-FFF2-40B4-BE49-F238E27FC236}">
                  <a16:creationId xmlns:a16="http://schemas.microsoft.com/office/drawing/2014/main" id="{0E3FAC6D-5198-37E2-EABF-300F922530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0756" y="2610076"/>
              <a:ext cx="1550488" cy="1550486"/>
            </a:xfrm>
            <a:prstGeom prst="rect">
              <a:avLst/>
            </a:prstGeom>
          </p:spPr>
        </p:pic>
        <p:sp>
          <p:nvSpPr>
            <p:cNvPr id="3" name="TextBox 2">
              <a:extLst>
                <a:ext uri="{FF2B5EF4-FFF2-40B4-BE49-F238E27FC236}">
                  <a16:creationId xmlns:a16="http://schemas.microsoft.com/office/drawing/2014/main" id="{E59E91B6-94C9-112D-B224-9E6C935F5C7F}"/>
                </a:ext>
              </a:extLst>
            </p:cNvPr>
            <p:cNvSpPr txBox="1"/>
            <p:nvPr/>
          </p:nvSpPr>
          <p:spPr>
            <a:xfrm>
              <a:off x="5608573" y="2315115"/>
              <a:ext cx="311041" cy="461665"/>
            </a:xfrm>
            <a:prstGeom prst="rect">
              <a:avLst/>
            </a:prstGeom>
            <a:noFill/>
          </p:spPr>
          <p:txBody>
            <a:bodyPr wrap="square" rtlCol="0">
              <a:spAutoFit/>
            </a:bodyPr>
            <a:lstStyle/>
            <a:p>
              <a:r>
                <a:rPr lang="en-US" sz="2400" b="1" dirty="0">
                  <a:solidFill>
                    <a:schemeClr val="tx2"/>
                  </a:solidFill>
                  <a:latin typeface="Ubuntu Condensed" panose="020B0506030602030204" pitchFamily="34" charset="0"/>
                </a:rPr>
                <a:t>2</a:t>
              </a:r>
              <a:endParaRPr lang="en-SE" sz="2400" b="1" dirty="0">
                <a:solidFill>
                  <a:schemeClr val="tx2"/>
                </a:solidFill>
                <a:latin typeface="Ubuntu Condensed" panose="020B0506030602030204" pitchFamily="34" charset="0"/>
              </a:endParaRPr>
            </a:p>
          </p:txBody>
        </p:sp>
        <p:sp>
          <p:nvSpPr>
            <p:cNvPr id="12" name="TextBox 11">
              <a:extLst>
                <a:ext uri="{FF2B5EF4-FFF2-40B4-BE49-F238E27FC236}">
                  <a16:creationId xmlns:a16="http://schemas.microsoft.com/office/drawing/2014/main" id="{E51BF1AE-9362-09C2-DA77-8B41EF16E28E}"/>
                </a:ext>
              </a:extLst>
            </p:cNvPr>
            <p:cNvSpPr txBox="1"/>
            <p:nvPr/>
          </p:nvSpPr>
          <p:spPr>
            <a:xfrm>
              <a:off x="5415134" y="4261825"/>
              <a:ext cx="1361731" cy="461665"/>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Demo</a:t>
              </a:r>
              <a:endParaRPr lang="en-SE" sz="2400" b="1" dirty="0">
                <a:solidFill>
                  <a:schemeClr val="tx2"/>
                </a:solidFill>
                <a:latin typeface="Ubuntu Condensed" panose="020B0506030602030204" pitchFamily="34" charset="0"/>
              </a:endParaRPr>
            </a:p>
          </p:txBody>
        </p:sp>
      </p:grpSp>
      <p:grpSp>
        <p:nvGrpSpPr>
          <p:cNvPr id="16" name="Group 15">
            <a:extLst>
              <a:ext uri="{FF2B5EF4-FFF2-40B4-BE49-F238E27FC236}">
                <a16:creationId xmlns:a16="http://schemas.microsoft.com/office/drawing/2014/main" id="{B13B160D-5A35-352A-7C20-68ED795156E2}"/>
              </a:ext>
            </a:extLst>
          </p:cNvPr>
          <p:cNvGrpSpPr/>
          <p:nvPr/>
        </p:nvGrpSpPr>
        <p:grpSpPr>
          <a:xfrm>
            <a:off x="8537354" y="2315114"/>
            <a:ext cx="1766102" cy="2777709"/>
            <a:chOff x="8537354" y="2315114"/>
            <a:chExt cx="1766102" cy="2777709"/>
          </a:xfrm>
        </p:grpSpPr>
        <p:pic>
          <p:nvPicPr>
            <p:cNvPr id="5" name="Graphic 4" descr="Questions with solid fill">
              <a:extLst>
                <a:ext uri="{FF2B5EF4-FFF2-40B4-BE49-F238E27FC236}">
                  <a16:creationId xmlns:a16="http://schemas.microsoft.com/office/drawing/2014/main" id="{46BD32ED-1AD2-41F3-F594-6F0126A823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37354" y="2545949"/>
              <a:ext cx="1766102" cy="1766102"/>
            </a:xfrm>
            <a:prstGeom prst="rect">
              <a:avLst/>
            </a:prstGeom>
          </p:spPr>
        </p:pic>
        <p:sp>
          <p:nvSpPr>
            <p:cNvPr id="4" name="TextBox 3">
              <a:extLst>
                <a:ext uri="{FF2B5EF4-FFF2-40B4-BE49-F238E27FC236}">
                  <a16:creationId xmlns:a16="http://schemas.microsoft.com/office/drawing/2014/main" id="{AAECA0E2-5C53-1DA5-2982-56974FCF71BE}"/>
                </a:ext>
              </a:extLst>
            </p:cNvPr>
            <p:cNvSpPr txBox="1"/>
            <p:nvPr/>
          </p:nvSpPr>
          <p:spPr>
            <a:xfrm>
              <a:off x="8882831" y="2315114"/>
              <a:ext cx="311041" cy="461665"/>
            </a:xfrm>
            <a:prstGeom prst="rect">
              <a:avLst/>
            </a:prstGeom>
            <a:noFill/>
          </p:spPr>
          <p:txBody>
            <a:bodyPr wrap="square" rtlCol="0">
              <a:spAutoFit/>
            </a:bodyPr>
            <a:lstStyle/>
            <a:p>
              <a:r>
                <a:rPr lang="en-US" sz="2400" b="1" dirty="0">
                  <a:solidFill>
                    <a:schemeClr val="tx2"/>
                  </a:solidFill>
                  <a:latin typeface="Ubuntu Condensed" panose="020B0506030602030204" pitchFamily="34" charset="0"/>
                </a:rPr>
                <a:t>3</a:t>
              </a:r>
              <a:endParaRPr lang="en-SE" sz="2400" b="1" dirty="0">
                <a:solidFill>
                  <a:schemeClr val="tx2"/>
                </a:solidFill>
                <a:latin typeface="Ubuntu Condensed" panose="020B0506030602030204" pitchFamily="34" charset="0"/>
              </a:endParaRPr>
            </a:p>
          </p:txBody>
        </p:sp>
        <p:sp>
          <p:nvSpPr>
            <p:cNvPr id="13" name="TextBox 12">
              <a:extLst>
                <a:ext uri="{FF2B5EF4-FFF2-40B4-BE49-F238E27FC236}">
                  <a16:creationId xmlns:a16="http://schemas.microsoft.com/office/drawing/2014/main" id="{3C288260-46A1-7198-0333-A3F565E3DF3D}"/>
                </a:ext>
              </a:extLst>
            </p:cNvPr>
            <p:cNvSpPr txBox="1"/>
            <p:nvPr/>
          </p:nvSpPr>
          <p:spPr>
            <a:xfrm>
              <a:off x="8721374" y="4261826"/>
              <a:ext cx="1534652" cy="830997"/>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Summary &amp; Questions</a:t>
              </a:r>
              <a:endParaRPr lang="en-SE" sz="2400" b="1" dirty="0">
                <a:solidFill>
                  <a:schemeClr val="tx2"/>
                </a:solidFill>
                <a:latin typeface="Ubuntu Condensed" panose="020B0506030602030204" pitchFamily="34" charset="0"/>
              </a:endParaRPr>
            </a:p>
          </p:txBody>
        </p:sp>
      </p:grpSp>
    </p:spTree>
    <p:extLst>
      <p:ext uri="{BB962C8B-B14F-4D97-AF65-F5344CB8AC3E}">
        <p14:creationId xmlns:p14="http://schemas.microsoft.com/office/powerpoint/2010/main" val="423620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07E714-9D61-5A41-460F-B4A5D5DD8868}"/>
              </a:ext>
            </a:extLst>
          </p:cNvPr>
          <p:cNvSpPr>
            <a:spLocks noGrp="1"/>
          </p:cNvSpPr>
          <p:nvPr>
            <p:ph type="body" idx="1"/>
          </p:nvPr>
        </p:nvSpPr>
        <p:spPr>
          <a:xfrm>
            <a:off x="519691" y="1356867"/>
            <a:ext cx="9341700" cy="4510200"/>
          </a:xfrm>
        </p:spPr>
        <p:txBody>
          <a:bodyPr/>
          <a:lstStyle/>
          <a:p>
            <a:pPr marL="457200" lvl="0" indent="-349250" algn="l" rtl="0">
              <a:lnSpc>
                <a:spcPct val="200000"/>
              </a:lnSpc>
              <a:spcBef>
                <a:spcPts val="0"/>
              </a:spcBef>
              <a:spcAft>
                <a:spcPts val="0"/>
              </a:spcAft>
              <a:buClr>
                <a:schemeClr val="accent1"/>
              </a:buClr>
              <a:buSzPts val="1900"/>
              <a:buChar char="■"/>
            </a:pPr>
            <a:r>
              <a:rPr lang="en-US" dirty="0"/>
              <a:t>… create a common understanding of what an application is</a:t>
            </a:r>
          </a:p>
          <a:p>
            <a:pPr lvl="1">
              <a:lnSpc>
                <a:spcPct val="200000"/>
              </a:lnSpc>
              <a:spcBef>
                <a:spcPts val="0"/>
              </a:spcBef>
              <a:buClr>
                <a:schemeClr val="accent1"/>
              </a:buClr>
              <a:buChar char="■"/>
            </a:pPr>
            <a:r>
              <a:rPr lang="en-US" dirty="0"/>
              <a:t>for </a:t>
            </a:r>
            <a:r>
              <a:rPr lang="en-US" dirty="0">
                <a:solidFill>
                  <a:schemeClr val="accent4"/>
                </a:solidFill>
              </a:rPr>
              <a:t>Developers</a:t>
            </a:r>
          </a:p>
          <a:p>
            <a:pPr lvl="1">
              <a:lnSpc>
                <a:spcPct val="200000"/>
              </a:lnSpc>
              <a:spcBef>
                <a:spcPts val="0"/>
              </a:spcBef>
              <a:buClr>
                <a:schemeClr val="accent1"/>
              </a:buClr>
              <a:buChar char="■"/>
            </a:pPr>
            <a:r>
              <a:rPr lang="en-US" dirty="0"/>
              <a:t>for </a:t>
            </a:r>
            <a:r>
              <a:rPr lang="en-US" dirty="0">
                <a:solidFill>
                  <a:schemeClr val="accent4"/>
                </a:solidFill>
              </a:rPr>
              <a:t>Platform Engineers</a:t>
            </a:r>
          </a:p>
          <a:p>
            <a:pPr lvl="1">
              <a:lnSpc>
                <a:spcPct val="200000"/>
              </a:lnSpc>
              <a:spcBef>
                <a:spcPts val="0"/>
              </a:spcBef>
              <a:buClr>
                <a:schemeClr val="accent1"/>
              </a:buClr>
              <a:buChar char="■"/>
            </a:pPr>
            <a:r>
              <a:rPr lang="en-US" dirty="0"/>
              <a:t>for </a:t>
            </a:r>
            <a:r>
              <a:rPr lang="en-US" dirty="0">
                <a:solidFill>
                  <a:schemeClr val="accent4"/>
                </a:solidFill>
              </a:rPr>
              <a:t>IT Operators</a:t>
            </a:r>
          </a:p>
          <a:p>
            <a:pPr lvl="1">
              <a:lnSpc>
                <a:spcPct val="200000"/>
              </a:lnSpc>
              <a:spcBef>
                <a:spcPts val="0"/>
              </a:spcBef>
              <a:buClr>
                <a:schemeClr val="accent1"/>
              </a:buClr>
              <a:buChar char="■"/>
            </a:pPr>
            <a:r>
              <a:rPr lang="en-US" dirty="0"/>
              <a:t>for </a:t>
            </a:r>
            <a:r>
              <a:rPr lang="en-US" dirty="0">
                <a:solidFill>
                  <a:schemeClr val="accent4"/>
                </a:solidFill>
              </a:rPr>
              <a:t>Security Experts</a:t>
            </a:r>
          </a:p>
        </p:txBody>
      </p:sp>
      <p:sp>
        <p:nvSpPr>
          <p:cNvPr id="5" name="Rectangle 4">
            <a:extLst>
              <a:ext uri="{FF2B5EF4-FFF2-40B4-BE49-F238E27FC236}">
                <a16:creationId xmlns:a16="http://schemas.microsoft.com/office/drawing/2014/main" id="{DF0EC4DE-6B5A-D8BE-DC91-A297C5613E73}"/>
              </a:ext>
            </a:extLst>
          </p:cNvPr>
          <p:cNvSpPr/>
          <p:nvPr/>
        </p:nvSpPr>
        <p:spPr>
          <a:xfrm>
            <a:off x="519691" y="2109370"/>
            <a:ext cx="9341700" cy="2336800"/>
          </a:xfrm>
          <a:prstGeom prst="rect">
            <a:avLst/>
          </a:prstGeom>
          <a:solidFill>
            <a:srgbClr val="1E1E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 name="Text Placeholder 1">
            <a:extLst>
              <a:ext uri="{FF2B5EF4-FFF2-40B4-BE49-F238E27FC236}">
                <a16:creationId xmlns:a16="http://schemas.microsoft.com/office/drawing/2014/main" id="{8F5DFB2F-CABF-B3F8-C8D5-CAB2495CD49C}"/>
              </a:ext>
            </a:extLst>
          </p:cNvPr>
          <p:cNvSpPr txBox="1">
            <a:spLocks/>
          </p:cNvSpPr>
          <p:nvPr/>
        </p:nvSpPr>
        <p:spPr>
          <a:xfrm>
            <a:off x="519691" y="1357669"/>
            <a:ext cx="9341700" cy="527289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lt1"/>
              </a:buClr>
              <a:buSzPts val="1900"/>
              <a:buFont typeface="Catamaran"/>
              <a:buChar char="●"/>
              <a:defRPr lang="en-US" sz="1900" b="0" i="0" u="none" strike="noStrike" cap="none" dirty="0" smtClean="0">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lt1"/>
              </a:buClr>
              <a:buSzPts val="1900"/>
              <a:buFont typeface="Catamaran"/>
              <a:buChar char="○"/>
              <a:defRPr lang="en-US" sz="1900" b="0" i="0" u="none" strike="noStrike" cap="none" dirty="0" smtClean="0">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lang="en-US" sz="1900" b="0" i="0" u="none" strike="noStrike" cap="none" dirty="0" smtClean="0">
                <a:solidFill>
                  <a:schemeClr val="tx2"/>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dirty="0">
                <a:solidFill>
                  <a:schemeClr val="tx2"/>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nSpc>
                <a:spcPct val="200000"/>
              </a:lnSpc>
              <a:buClr>
                <a:schemeClr val="accent1"/>
              </a:buClr>
              <a:buNone/>
            </a:pPr>
            <a:endParaRPr lang="en-US" dirty="0"/>
          </a:p>
          <a:p>
            <a:pPr>
              <a:lnSpc>
                <a:spcPct val="200000"/>
              </a:lnSpc>
              <a:buClr>
                <a:schemeClr val="accent1"/>
              </a:buClr>
              <a:buFont typeface="Catamaran"/>
              <a:buChar char="■"/>
            </a:pPr>
            <a:r>
              <a:rPr lang="en-US" dirty="0"/>
              <a:t>… support developers</a:t>
            </a:r>
          </a:p>
          <a:p>
            <a:pPr lvl="1">
              <a:lnSpc>
                <a:spcPct val="100000"/>
              </a:lnSpc>
              <a:spcBef>
                <a:spcPts val="1800"/>
              </a:spcBef>
              <a:buClr>
                <a:schemeClr val="accent1"/>
              </a:buClr>
              <a:buFont typeface="Catamaran"/>
              <a:buChar char="■"/>
            </a:pPr>
            <a:r>
              <a:rPr lang="en-US" dirty="0"/>
              <a:t>on </a:t>
            </a:r>
            <a:r>
              <a:rPr lang="en-US" dirty="0">
                <a:solidFill>
                  <a:schemeClr val="accent4"/>
                </a:solidFill>
              </a:rPr>
              <a:t>Kubernetes</a:t>
            </a:r>
          </a:p>
          <a:p>
            <a:pPr lvl="1">
              <a:lnSpc>
                <a:spcPct val="100000"/>
              </a:lnSpc>
              <a:spcBef>
                <a:spcPts val="1800"/>
              </a:spcBef>
              <a:buClr>
                <a:schemeClr val="accent1"/>
              </a:buClr>
              <a:buFont typeface="Catamaran"/>
              <a:buChar char="■"/>
            </a:pPr>
            <a:r>
              <a:rPr lang="en-US" dirty="0"/>
              <a:t>on </a:t>
            </a:r>
            <a:r>
              <a:rPr lang="en-US" dirty="0">
                <a:solidFill>
                  <a:schemeClr val="accent4"/>
                </a:solidFill>
              </a:rPr>
              <a:t>Serverless Platforms</a:t>
            </a:r>
            <a:r>
              <a:rPr lang="en-US" dirty="0"/>
              <a:t> in the future</a:t>
            </a:r>
          </a:p>
          <a:p>
            <a:pPr lvl="1">
              <a:lnSpc>
                <a:spcPct val="100000"/>
              </a:lnSpc>
              <a:spcBef>
                <a:spcPts val="1800"/>
              </a:spcBef>
              <a:buClr>
                <a:schemeClr val="accent1"/>
              </a:buClr>
              <a:buFont typeface="Catamaran"/>
              <a:buChar char="■"/>
            </a:pPr>
            <a:r>
              <a:rPr lang="en-US" dirty="0"/>
              <a:t>… by integrating with existing workflows and tooling</a:t>
            </a:r>
          </a:p>
          <a:p>
            <a:pPr lvl="2">
              <a:lnSpc>
                <a:spcPct val="100000"/>
              </a:lnSpc>
              <a:spcBef>
                <a:spcPts val="1800"/>
              </a:spcBef>
              <a:buClr>
                <a:schemeClr val="accent1"/>
              </a:buClr>
            </a:pPr>
            <a:r>
              <a:rPr lang="en-US" dirty="0"/>
              <a:t>like </a:t>
            </a:r>
            <a:r>
              <a:rPr lang="en-US" dirty="0">
                <a:solidFill>
                  <a:schemeClr val="accent4"/>
                </a:solidFill>
              </a:rPr>
              <a:t>Bicep</a:t>
            </a:r>
          </a:p>
          <a:p>
            <a:pPr lvl="2">
              <a:lnSpc>
                <a:spcPct val="100000"/>
              </a:lnSpc>
              <a:spcBef>
                <a:spcPts val="1800"/>
              </a:spcBef>
              <a:buClr>
                <a:schemeClr val="accent1"/>
              </a:buClr>
            </a:pPr>
            <a:r>
              <a:rPr lang="en-US" dirty="0"/>
              <a:t>like </a:t>
            </a:r>
            <a:r>
              <a:rPr lang="en-US" dirty="0">
                <a:solidFill>
                  <a:schemeClr val="accent4"/>
                </a:solidFill>
              </a:rPr>
              <a:t>Terraform</a:t>
            </a:r>
          </a:p>
          <a:p>
            <a:pPr lvl="2">
              <a:lnSpc>
                <a:spcPct val="100000"/>
              </a:lnSpc>
              <a:spcBef>
                <a:spcPts val="1800"/>
              </a:spcBef>
              <a:buClr>
                <a:schemeClr val="accent1"/>
              </a:buClr>
            </a:pPr>
            <a:r>
              <a:rPr lang="en-US" dirty="0"/>
              <a:t>like </a:t>
            </a:r>
            <a:r>
              <a:rPr lang="en-US" dirty="0">
                <a:solidFill>
                  <a:schemeClr val="accent4"/>
                </a:solidFill>
              </a:rPr>
              <a:t>Helm charts</a:t>
            </a:r>
          </a:p>
          <a:p>
            <a:pPr lvl="2">
              <a:lnSpc>
                <a:spcPct val="100000"/>
              </a:lnSpc>
              <a:spcBef>
                <a:spcPts val="1800"/>
              </a:spcBef>
              <a:buClr>
                <a:schemeClr val="accent1"/>
              </a:buClr>
            </a:pPr>
            <a:r>
              <a:rPr lang="en-US" dirty="0"/>
              <a:t>like </a:t>
            </a:r>
            <a:r>
              <a:rPr lang="en-US" dirty="0">
                <a:solidFill>
                  <a:schemeClr val="accent4"/>
                </a:solidFill>
              </a:rPr>
              <a:t>Kubernetes YAML</a:t>
            </a:r>
          </a:p>
        </p:txBody>
      </p:sp>
      <p:sp>
        <p:nvSpPr>
          <p:cNvPr id="3" name="Title 2">
            <a:extLst>
              <a:ext uri="{FF2B5EF4-FFF2-40B4-BE49-F238E27FC236}">
                <a16:creationId xmlns:a16="http://schemas.microsoft.com/office/drawing/2014/main" id="{2E1D707C-2F10-CC02-57B1-E45FD2621EF7}"/>
              </a:ext>
            </a:extLst>
          </p:cNvPr>
          <p:cNvSpPr>
            <a:spLocks noGrp="1"/>
          </p:cNvSpPr>
          <p:nvPr>
            <p:ph type="title"/>
          </p:nvPr>
        </p:nvSpPr>
        <p:spPr/>
        <p:txBody>
          <a:bodyPr/>
          <a:lstStyle/>
          <a:p>
            <a:r>
              <a:rPr lang="en-US" dirty="0"/>
              <a:t>Radius was created to…</a:t>
            </a:r>
            <a:endParaRPr lang="en-SE" dirty="0"/>
          </a:p>
        </p:txBody>
      </p:sp>
    </p:spTree>
    <p:extLst>
      <p:ext uri="{BB962C8B-B14F-4D97-AF65-F5344CB8AC3E}">
        <p14:creationId xmlns:p14="http://schemas.microsoft.com/office/powerpoint/2010/main" val="193395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9" presetClass="emph" presetSubtype="0" grpId="2" nodeType="withEffect">
                                  <p:stCondLst>
                                    <p:cond delay="0"/>
                                  </p:stCondLst>
                                  <p:childTnLst>
                                    <p:set>
                                      <p:cBhvr>
                                        <p:cTn id="19" dur="indefinite"/>
                                        <p:tgtEl>
                                          <p:spTgt spid="2">
                                            <p:txEl>
                                              <p:pRg st="1" end="1"/>
                                            </p:txEl>
                                          </p:spTgt>
                                        </p:tgtEl>
                                        <p:attrNameLst>
                                          <p:attrName>style.opacity</p:attrName>
                                        </p:attrNameLst>
                                      </p:cBhvr>
                                      <p:to>
                                        <p:strVal val="0.5"/>
                                      </p:to>
                                    </p:set>
                                    <p:animEffect filter="image" prLst="opacity: 0.5">
                                      <p:cBhvr rctx="IE">
                                        <p:cTn id="20" dur="indefinite"/>
                                        <p:tgtEl>
                                          <p:spTgt spid="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fade">
                                      <p:cBhvr>
                                        <p:cTn id="25" dur="500"/>
                                        <p:tgtEl>
                                          <p:spTgt spid="2">
                                            <p:txEl>
                                              <p:pRg st="3" end="3"/>
                                            </p:txEl>
                                          </p:spTgt>
                                        </p:tgtEl>
                                      </p:cBhvr>
                                    </p:animEffect>
                                  </p:childTnLst>
                                </p:cTn>
                              </p:par>
                              <p:par>
                                <p:cTn id="26" presetID="9" presetClass="emph" presetSubtype="0" grpId="2" nodeType="withEffect">
                                  <p:stCondLst>
                                    <p:cond delay="0"/>
                                  </p:stCondLst>
                                  <p:childTnLst>
                                    <p:set>
                                      <p:cBhvr>
                                        <p:cTn id="27" dur="indefinite"/>
                                        <p:tgtEl>
                                          <p:spTgt spid="2">
                                            <p:txEl>
                                              <p:pRg st="2" end="2"/>
                                            </p:txEl>
                                          </p:spTgt>
                                        </p:tgtEl>
                                        <p:attrNameLst>
                                          <p:attrName>style.opacity</p:attrName>
                                        </p:attrNameLst>
                                      </p:cBhvr>
                                      <p:to>
                                        <p:strVal val="0.5"/>
                                      </p:to>
                                    </p:set>
                                    <p:animEffect filter="image" prLst="opacity: 0.5">
                                      <p:cBhvr rctx="IE">
                                        <p:cTn id="28" dur="indefinite"/>
                                        <p:tgtEl>
                                          <p:spTgt spid="2">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Effect transition="in" filter="fade">
                                      <p:cBhvr>
                                        <p:cTn id="33" dur="500"/>
                                        <p:tgtEl>
                                          <p:spTgt spid="2">
                                            <p:txEl>
                                              <p:pRg st="4" end="4"/>
                                            </p:txEl>
                                          </p:spTgt>
                                        </p:tgtEl>
                                      </p:cBhvr>
                                    </p:animEffect>
                                  </p:childTnLst>
                                </p:cTn>
                              </p:par>
                              <p:par>
                                <p:cTn id="34" presetID="9" presetClass="emph" presetSubtype="0" grpId="2" nodeType="withEffect">
                                  <p:stCondLst>
                                    <p:cond delay="0"/>
                                  </p:stCondLst>
                                  <p:childTnLst>
                                    <p:set>
                                      <p:cBhvr>
                                        <p:cTn id="35" dur="indefinite"/>
                                        <p:tgtEl>
                                          <p:spTgt spid="2">
                                            <p:txEl>
                                              <p:pRg st="3" end="3"/>
                                            </p:txEl>
                                          </p:spTgt>
                                        </p:tgtEl>
                                        <p:attrNameLst>
                                          <p:attrName>style.opacity</p:attrName>
                                        </p:attrNameLst>
                                      </p:cBhvr>
                                      <p:to>
                                        <p:strVal val="0.5"/>
                                      </p:to>
                                    </p:set>
                                    <p:animEffect filter="image" prLst="opacity: 0.5">
                                      <p:cBhvr rctx="IE">
                                        <p:cTn id="36" dur="indefinite"/>
                                        <p:tgtEl>
                                          <p:spTgt spid="2">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down)">
                                      <p:cBhvr>
                                        <p:cTn id="41" dur="500"/>
                                        <p:tgtEl>
                                          <p:spTgt spid="5"/>
                                        </p:tgtEl>
                                      </p:cBhvr>
                                    </p:animEffect>
                                  </p:childTnLst>
                                </p:cTn>
                              </p:par>
                              <p:par>
                                <p:cTn id="42" presetID="9" presetClass="emph" presetSubtype="0" grpId="1" nodeType="withEffect">
                                  <p:stCondLst>
                                    <p:cond delay="500"/>
                                  </p:stCondLst>
                                  <p:childTnLst>
                                    <p:set>
                                      <p:cBhvr>
                                        <p:cTn id="43" dur="indefinite"/>
                                        <p:tgtEl>
                                          <p:spTgt spid="2">
                                            <p:txEl>
                                              <p:pRg st="0" end="0"/>
                                            </p:txEl>
                                          </p:spTgt>
                                        </p:tgtEl>
                                        <p:attrNameLst>
                                          <p:attrName>style.opacity</p:attrName>
                                        </p:attrNameLst>
                                      </p:cBhvr>
                                      <p:to>
                                        <p:strVal val="0.5"/>
                                      </p:to>
                                    </p:set>
                                    <p:animEffect filter="image" prLst="opacity: 0.5">
                                      <p:cBhvr rctx="IE">
                                        <p:cTn id="44" dur="indefinite"/>
                                        <p:tgtEl>
                                          <p:spTgt spid="2">
                                            <p:txEl>
                                              <p:pRg st="0" end="0"/>
                                            </p:txEl>
                                          </p:spTgt>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4">
                                            <p:txEl>
                                              <p:pRg st="1" end="1"/>
                                            </p:txEl>
                                          </p:spTgt>
                                        </p:tgtEl>
                                        <p:attrNameLst>
                                          <p:attrName>style.visibility</p:attrName>
                                        </p:attrNameLst>
                                      </p:cBhvr>
                                      <p:to>
                                        <p:strVal val="visible"/>
                                      </p:to>
                                    </p:set>
                                    <p:animEffect transition="in" filter="fade">
                                      <p:cBhvr>
                                        <p:cTn id="47" dur="500"/>
                                        <p:tgtEl>
                                          <p:spTgt spid="4">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2" end="2"/>
                                            </p:txEl>
                                          </p:spTgt>
                                        </p:tgtEl>
                                        <p:attrNameLst>
                                          <p:attrName>style.visibility</p:attrName>
                                        </p:attrNameLst>
                                      </p:cBhvr>
                                      <p:to>
                                        <p:strVal val="visible"/>
                                      </p:to>
                                    </p:set>
                                    <p:animEffect transition="in" filter="fade">
                                      <p:cBhvr>
                                        <p:cTn id="52" dur="500"/>
                                        <p:tgtEl>
                                          <p:spTgt spid="4">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3" end="3"/>
                                            </p:txEl>
                                          </p:spTgt>
                                        </p:tgtEl>
                                        <p:attrNameLst>
                                          <p:attrName>style.visibility</p:attrName>
                                        </p:attrNameLst>
                                      </p:cBhvr>
                                      <p:to>
                                        <p:strVal val="visible"/>
                                      </p:to>
                                    </p:set>
                                    <p:animEffect transition="in" filter="fade">
                                      <p:cBhvr>
                                        <p:cTn id="57" dur="500"/>
                                        <p:tgtEl>
                                          <p:spTgt spid="4">
                                            <p:txEl>
                                              <p:pRg st="3" end="3"/>
                                            </p:txEl>
                                          </p:spTgt>
                                        </p:tgtEl>
                                      </p:cBhvr>
                                    </p:animEffect>
                                  </p:childTnLst>
                                </p:cTn>
                              </p:par>
                              <p:par>
                                <p:cTn id="58" presetID="9" presetClass="emph" presetSubtype="0" grpId="1" nodeType="withEffect">
                                  <p:stCondLst>
                                    <p:cond delay="0"/>
                                  </p:stCondLst>
                                  <p:childTnLst>
                                    <p:set>
                                      <p:cBhvr>
                                        <p:cTn id="59" dur="indefinite"/>
                                        <p:tgtEl>
                                          <p:spTgt spid="4">
                                            <p:txEl>
                                              <p:pRg st="2" end="2"/>
                                            </p:txEl>
                                          </p:spTgt>
                                        </p:tgtEl>
                                        <p:attrNameLst>
                                          <p:attrName>style.opacity</p:attrName>
                                        </p:attrNameLst>
                                      </p:cBhvr>
                                      <p:to>
                                        <p:strVal val="0.5"/>
                                      </p:to>
                                    </p:set>
                                    <p:animEffect filter="image" prLst="opacity: 0.5">
                                      <p:cBhvr rctx="IE">
                                        <p:cTn id="60" dur="indefinite"/>
                                        <p:tgtEl>
                                          <p:spTgt spid="4">
                                            <p:txEl>
                                              <p:pRg st="2" end="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
                                            <p:txEl>
                                              <p:pRg st="4" end="4"/>
                                            </p:txEl>
                                          </p:spTgt>
                                        </p:tgtEl>
                                        <p:attrNameLst>
                                          <p:attrName>style.visibility</p:attrName>
                                        </p:attrNameLst>
                                      </p:cBhvr>
                                      <p:to>
                                        <p:strVal val="visible"/>
                                      </p:to>
                                    </p:set>
                                    <p:animEffect transition="in" filter="fade">
                                      <p:cBhvr>
                                        <p:cTn id="65" dur="500"/>
                                        <p:tgtEl>
                                          <p:spTgt spid="4">
                                            <p:txEl>
                                              <p:pRg st="4" end="4"/>
                                            </p:txEl>
                                          </p:spTgt>
                                        </p:tgtEl>
                                      </p:cBhvr>
                                    </p:animEffect>
                                  </p:childTnLst>
                                </p:cTn>
                              </p:par>
                              <p:par>
                                <p:cTn id="66" presetID="9" presetClass="emph" presetSubtype="0" grpId="1" nodeType="withEffect">
                                  <p:stCondLst>
                                    <p:cond delay="0"/>
                                  </p:stCondLst>
                                  <p:childTnLst>
                                    <p:set>
                                      <p:cBhvr>
                                        <p:cTn id="67" dur="indefinite"/>
                                        <p:tgtEl>
                                          <p:spTgt spid="4">
                                            <p:txEl>
                                              <p:pRg st="3" end="3"/>
                                            </p:txEl>
                                          </p:spTgt>
                                        </p:tgtEl>
                                        <p:attrNameLst>
                                          <p:attrName>style.opacity</p:attrName>
                                        </p:attrNameLst>
                                      </p:cBhvr>
                                      <p:to>
                                        <p:strVal val="0.5"/>
                                      </p:to>
                                    </p:set>
                                    <p:animEffect filter="image" prLst="opacity: 0.5">
                                      <p:cBhvr rctx="IE">
                                        <p:cTn id="68" dur="indefinite"/>
                                        <p:tgtEl>
                                          <p:spTgt spid="4">
                                            <p:txEl>
                                              <p:pRg st="3" end="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
                                            <p:txEl>
                                              <p:pRg st="5" end="5"/>
                                            </p:txEl>
                                          </p:spTgt>
                                        </p:tgtEl>
                                        <p:attrNameLst>
                                          <p:attrName>style.visibility</p:attrName>
                                        </p:attrNameLst>
                                      </p:cBhvr>
                                      <p:to>
                                        <p:strVal val="visible"/>
                                      </p:to>
                                    </p:set>
                                    <p:animEffect transition="in" filter="fade">
                                      <p:cBhvr>
                                        <p:cTn id="73" dur="500"/>
                                        <p:tgtEl>
                                          <p:spTgt spid="4">
                                            <p:txEl>
                                              <p:pRg st="5" end="5"/>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
                                            <p:txEl>
                                              <p:pRg st="6" end="6"/>
                                            </p:txEl>
                                          </p:spTgt>
                                        </p:tgtEl>
                                        <p:attrNameLst>
                                          <p:attrName>style.visibility</p:attrName>
                                        </p:attrNameLst>
                                      </p:cBhvr>
                                      <p:to>
                                        <p:strVal val="visible"/>
                                      </p:to>
                                    </p:set>
                                    <p:animEffect transition="in" filter="fade">
                                      <p:cBhvr>
                                        <p:cTn id="78" dur="500"/>
                                        <p:tgtEl>
                                          <p:spTgt spid="4">
                                            <p:txEl>
                                              <p:pRg st="6" end="6"/>
                                            </p:txEl>
                                          </p:spTgt>
                                        </p:tgtEl>
                                      </p:cBhvr>
                                    </p:animEffect>
                                  </p:childTnLst>
                                </p:cTn>
                              </p:par>
                              <p:par>
                                <p:cTn id="79" presetID="9" presetClass="emph" presetSubtype="0" grpId="1" nodeType="withEffect">
                                  <p:stCondLst>
                                    <p:cond delay="0"/>
                                  </p:stCondLst>
                                  <p:childTnLst>
                                    <p:set>
                                      <p:cBhvr>
                                        <p:cTn id="80" dur="indefinite"/>
                                        <p:tgtEl>
                                          <p:spTgt spid="4">
                                            <p:txEl>
                                              <p:pRg st="5" end="5"/>
                                            </p:txEl>
                                          </p:spTgt>
                                        </p:tgtEl>
                                        <p:attrNameLst>
                                          <p:attrName>style.opacity</p:attrName>
                                        </p:attrNameLst>
                                      </p:cBhvr>
                                      <p:to>
                                        <p:strVal val="0.5"/>
                                      </p:to>
                                    </p:set>
                                    <p:animEffect filter="image" prLst="opacity: 0.5">
                                      <p:cBhvr rctx="IE">
                                        <p:cTn id="81" dur="indefinite"/>
                                        <p:tgtEl>
                                          <p:spTgt spid="4">
                                            <p:txEl>
                                              <p:pRg st="5" end="5"/>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
                                            <p:txEl>
                                              <p:pRg st="7" end="7"/>
                                            </p:txEl>
                                          </p:spTgt>
                                        </p:tgtEl>
                                        <p:attrNameLst>
                                          <p:attrName>style.visibility</p:attrName>
                                        </p:attrNameLst>
                                      </p:cBhvr>
                                      <p:to>
                                        <p:strVal val="visible"/>
                                      </p:to>
                                    </p:set>
                                    <p:animEffect transition="in" filter="fade">
                                      <p:cBhvr>
                                        <p:cTn id="86" dur="500"/>
                                        <p:tgtEl>
                                          <p:spTgt spid="4">
                                            <p:txEl>
                                              <p:pRg st="7" end="7"/>
                                            </p:txEl>
                                          </p:spTgt>
                                        </p:tgtEl>
                                      </p:cBhvr>
                                    </p:animEffect>
                                  </p:childTnLst>
                                </p:cTn>
                              </p:par>
                              <p:par>
                                <p:cTn id="87" presetID="9" presetClass="emph" presetSubtype="0" grpId="1" nodeType="withEffect">
                                  <p:stCondLst>
                                    <p:cond delay="0"/>
                                  </p:stCondLst>
                                  <p:childTnLst>
                                    <p:set>
                                      <p:cBhvr>
                                        <p:cTn id="88" dur="indefinite"/>
                                        <p:tgtEl>
                                          <p:spTgt spid="4">
                                            <p:txEl>
                                              <p:pRg st="6" end="6"/>
                                            </p:txEl>
                                          </p:spTgt>
                                        </p:tgtEl>
                                        <p:attrNameLst>
                                          <p:attrName>style.opacity</p:attrName>
                                        </p:attrNameLst>
                                      </p:cBhvr>
                                      <p:to>
                                        <p:strVal val="0.5"/>
                                      </p:to>
                                    </p:set>
                                    <p:animEffect filter="image" prLst="opacity: 0.5">
                                      <p:cBhvr rctx="IE">
                                        <p:cTn id="89" dur="indefinite"/>
                                        <p:tgtEl>
                                          <p:spTgt spid="4">
                                            <p:txEl>
                                              <p:pRg st="6" end="6"/>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4">
                                            <p:txEl>
                                              <p:pRg st="8" end="8"/>
                                            </p:txEl>
                                          </p:spTgt>
                                        </p:tgtEl>
                                        <p:attrNameLst>
                                          <p:attrName>style.visibility</p:attrName>
                                        </p:attrNameLst>
                                      </p:cBhvr>
                                      <p:to>
                                        <p:strVal val="visible"/>
                                      </p:to>
                                    </p:set>
                                    <p:animEffect transition="in" filter="fade">
                                      <p:cBhvr>
                                        <p:cTn id="94" dur="500"/>
                                        <p:tgtEl>
                                          <p:spTgt spid="4">
                                            <p:txEl>
                                              <p:pRg st="8" end="8"/>
                                            </p:txEl>
                                          </p:spTgt>
                                        </p:tgtEl>
                                      </p:cBhvr>
                                    </p:animEffect>
                                  </p:childTnLst>
                                </p:cTn>
                              </p:par>
                              <p:par>
                                <p:cTn id="95" presetID="9" presetClass="emph" presetSubtype="0" grpId="1" nodeType="withEffect">
                                  <p:stCondLst>
                                    <p:cond delay="0"/>
                                  </p:stCondLst>
                                  <p:childTnLst>
                                    <p:set>
                                      <p:cBhvr>
                                        <p:cTn id="96" dur="indefinite"/>
                                        <p:tgtEl>
                                          <p:spTgt spid="4">
                                            <p:txEl>
                                              <p:pRg st="7" end="7"/>
                                            </p:txEl>
                                          </p:spTgt>
                                        </p:tgtEl>
                                        <p:attrNameLst>
                                          <p:attrName>style.opacity</p:attrName>
                                        </p:attrNameLst>
                                      </p:cBhvr>
                                      <p:to>
                                        <p:strVal val="0.5"/>
                                      </p:to>
                                    </p:set>
                                    <p:animEffect filter="image" prLst="opacity: 0.5">
                                      <p:cBhvr rctx="IE">
                                        <p:cTn id="97" dur="indefinite"/>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uiExpand="1" build="p"/>
      <p:bldP spid="2" grpId="2" uiExpand="1" build="p"/>
      <p:bldP spid="5" grpId="0" animBg="1"/>
      <p:bldP spid="4" grpId="0" uiExpand="1" build="p"/>
      <p:bldP spid="4" grpId="1" uiExpand="1"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4" name="Title 3">
            <a:extLst>
              <a:ext uri="{FF2B5EF4-FFF2-40B4-BE49-F238E27FC236}">
                <a16:creationId xmlns:a16="http://schemas.microsoft.com/office/drawing/2014/main" id="{142E3968-90CB-F7D6-DD11-B7720058F5A6}"/>
              </a:ext>
            </a:extLst>
          </p:cNvPr>
          <p:cNvSpPr>
            <a:spLocks noGrp="1"/>
          </p:cNvSpPr>
          <p:nvPr>
            <p:ph type="title"/>
          </p:nvPr>
        </p:nvSpPr>
        <p:spPr>
          <a:xfrm>
            <a:off x="2181225" y="1990725"/>
            <a:ext cx="7829550" cy="2514600"/>
          </a:xfrm>
        </p:spPr>
        <p:txBody>
          <a:bodyPr/>
          <a:lstStyle/>
          <a:p>
            <a:r>
              <a:rPr lang="en-US" sz="13800" dirty="0"/>
              <a:t>Appi-ness</a:t>
            </a:r>
            <a:endParaRPr lang="en-SE" sz="13800" dirty="0"/>
          </a:p>
        </p:txBody>
      </p:sp>
      <p:sp>
        <p:nvSpPr>
          <p:cNvPr id="5" name="Subtitle 4">
            <a:extLst>
              <a:ext uri="{FF2B5EF4-FFF2-40B4-BE49-F238E27FC236}">
                <a16:creationId xmlns:a16="http://schemas.microsoft.com/office/drawing/2014/main" id="{536571F6-6E49-15E4-6667-781F1290CF1A}"/>
              </a:ext>
            </a:extLst>
          </p:cNvPr>
          <p:cNvSpPr>
            <a:spLocks noGrp="1"/>
          </p:cNvSpPr>
          <p:nvPr>
            <p:ph type="subTitle" idx="1"/>
          </p:nvPr>
        </p:nvSpPr>
        <p:spPr>
          <a:xfrm>
            <a:off x="4861975" y="3542257"/>
            <a:ext cx="4653500" cy="1505993"/>
          </a:xfrm>
        </p:spPr>
        <p:txBody>
          <a:bodyPr/>
          <a:lstStyle/>
          <a:p>
            <a:r>
              <a:rPr lang="en-US" sz="2400" i="1" dirty="0">
                <a:solidFill>
                  <a:schemeClr val="bg1">
                    <a:lumMod val="50000"/>
                    <a:lumOff val="50000"/>
                  </a:schemeClr>
                </a:solidFill>
              </a:rPr>
              <a:t>the feeling of satisfaction one has when the application is at the center of every workflow</a:t>
            </a:r>
            <a:endParaRPr lang="en-SE" sz="2400" i="1" dirty="0">
              <a:solidFill>
                <a:schemeClr val="bg1">
                  <a:lumMod val="50000"/>
                  <a:lumOff val="50000"/>
                </a:schemeClr>
              </a:solidFill>
            </a:endParaRPr>
          </a:p>
        </p:txBody>
      </p:sp>
    </p:spTree>
    <p:extLst>
      <p:ext uri="{BB962C8B-B14F-4D97-AF65-F5344CB8AC3E}">
        <p14:creationId xmlns:p14="http://schemas.microsoft.com/office/powerpoint/2010/main" val="113389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 name="Google Shape;2830;p24">
            <a:extLst>
              <a:ext uri="{FF2B5EF4-FFF2-40B4-BE49-F238E27FC236}">
                <a16:creationId xmlns:a16="http://schemas.microsoft.com/office/drawing/2014/main" id="{D8BFF1E1-4A27-C85B-398F-527947EB5950}"/>
              </a:ext>
            </a:extLst>
          </p:cNvPr>
          <p:cNvSpPr txBox="1">
            <a:spLocks/>
          </p:cNvSpPr>
          <p:nvPr/>
        </p:nvSpPr>
        <p:spPr>
          <a:xfrm>
            <a:off x="542924" y="2171701"/>
            <a:ext cx="11106152" cy="376091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2"/>
              </a:buClr>
              <a:buSzPts val="4000"/>
              <a:buFont typeface="Aldrich"/>
              <a:buNone/>
              <a:defRPr sz="4000" b="1" i="0" u="none" strike="noStrike" cap="none">
                <a:solidFill>
                  <a:schemeClr val="lt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SE" sz="9600" b="0" dirty="0"/>
              <a:t>≠</a:t>
            </a:r>
            <a:endParaRPr lang="en-US" dirty="0"/>
          </a:p>
          <a:p>
            <a:r>
              <a:rPr lang="en-US" dirty="0"/>
              <a:t>Remote Authentication Dial-In User Service</a:t>
            </a:r>
            <a:r>
              <a:rPr lang="en-US" b="0" dirty="0"/>
              <a:t> (</a:t>
            </a:r>
            <a:r>
              <a:rPr lang="en-US" dirty="0"/>
              <a:t>RADIUS</a:t>
            </a:r>
            <a:r>
              <a:rPr lang="en-US" b="0" dirty="0"/>
              <a:t>)</a:t>
            </a:r>
            <a:endParaRPr lang="en-US" sz="9600" dirty="0">
              <a:solidFill>
                <a:srgbClr val="CCCCCC"/>
              </a:solidFill>
            </a:endParaRPr>
          </a:p>
        </p:txBody>
      </p:sp>
      <p:pic>
        <p:nvPicPr>
          <p:cNvPr id="3" name="Graphic 2">
            <a:extLst>
              <a:ext uri="{FF2B5EF4-FFF2-40B4-BE49-F238E27FC236}">
                <a16:creationId xmlns:a16="http://schemas.microsoft.com/office/drawing/2014/main" id="{CC54BF6C-AC32-E2D2-D2A6-7AA412D4E4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8500" y="2012222"/>
            <a:ext cx="5219700" cy="1416778"/>
          </a:xfrm>
          <a:prstGeom prst="rect">
            <a:avLst/>
          </a:prstGeom>
        </p:spPr>
      </p:pic>
    </p:spTree>
    <p:extLst>
      <p:ext uri="{BB962C8B-B14F-4D97-AF65-F5344CB8AC3E}">
        <p14:creationId xmlns:p14="http://schemas.microsoft.com/office/powerpoint/2010/main" val="1362352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grpSp>
        <p:nvGrpSpPr>
          <p:cNvPr id="11" name="Group 10">
            <a:extLst>
              <a:ext uri="{FF2B5EF4-FFF2-40B4-BE49-F238E27FC236}">
                <a16:creationId xmlns:a16="http://schemas.microsoft.com/office/drawing/2014/main" id="{B3956557-2F10-1147-95D7-38E96600F915}"/>
              </a:ext>
            </a:extLst>
          </p:cNvPr>
          <p:cNvGrpSpPr/>
          <p:nvPr/>
        </p:nvGrpSpPr>
        <p:grpSpPr>
          <a:xfrm>
            <a:off x="785807" y="2001618"/>
            <a:ext cx="3895725" cy="2493463"/>
            <a:chOff x="786961" y="1655028"/>
            <a:chExt cx="3895725" cy="2493463"/>
          </a:xfrm>
        </p:grpSpPr>
        <p:pic>
          <p:nvPicPr>
            <p:cNvPr id="2050" name="Picture 2">
              <a:extLst>
                <a:ext uri="{FF2B5EF4-FFF2-40B4-BE49-F238E27FC236}">
                  <a16:creationId xmlns:a16="http://schemas.microsoft.com/office/drawing/2014/main" id="{097B6635-EE73-8F01-819D-AB416B27BF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898" y="2709509"/>
              <a:ext cx="1733550" cy="14389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637BA3C-B2E5-742A-90A3-78C2F0F2AE87}"/>
                </a:ext>
              </a:extLst>
            </p:cNvPr>
            <p:cNvSpPr txBox="1"/>
            <p:nvPr/>
          </p:nvSpPr>
          <p:spPr>
            <a:xfrm>
              <a:off x="786961" y="1655028"/>
              <a:ext cx="3895725" cy="830997"/>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Azure Resource Manager</a:t>
              </a:r>
              <a:br>
                <a:rPr lang="en-US" sz="2400" b="1" dirty="0">
                  <a:solidFill>
                    <a:schemeClr val="tx2"/>
                  </a:solidFill>
                  <a:latin typeface="Ubuntu Condensed" panose="020B0506030602030204" pitchFamily="34" charset="0"/>
                </a:rPr>
              </a:br>
              <a:r>
                <a:rPr lang="en-US" sz="2400" b="1" dirty="0">
                  <a:solidFill>
                    <a:schemeClr val="tx2"/>
                  </a:solidFill>
                  <a:latin typeface="Ubuntu Condensed" panose="020B0506030602030204" pitchFamily="34" charset="0"/>
                </a:rPr>
                <a:t>(ARM)</a:t>
              </a:r>
              <a:endParaRPr lang="en-SE" sz="2400" b="1" dirty="0">
                <a:solidFill>
                  <a:schemeClr val="tx2"/>
                </a:solidFill>
                <a:latin typeface="Ubuntu Condensed" panose="020B0506030602030204" pitchFamily="34" charset="0"/>
              </a:endParaRPr>
            </a:p>
          </p:txBody>
        </p:sp>
      </p:grpSp>
      <p:grpSp>
        <p:nvGrpSpPr>
          <p:cNvPr id="13" name="Group 12">
            <a:extLst>
              <a:ext uri="{FF2B5EF4-FFF2-40B4-BE49-F238E27FC236}">
                <a16:creationId xmlns:a16="http://schemas.microsoft.com/office/drawing/2014/main" id="{5B2B9886-67A1-53B6-68D9-E2B95050CBC6}"/>
              </a:ext>
            </a:extLst>
          </p:cNvPr>
          <p:cNvGrpSpPr/>
          <p:nvPr/>
        </p:nvGrpSpPr>
        <p:grpSpPr>
          <a:xfrm>
            <a:off x="4148137" y="2115199"/>
            <a:ext cx="3895725" cy="2456082"/>
            <a:chOff x="785810" y="1839693"/>
            <a:chExt cx="3895725" cy="2456082"/>
          </a:xfrm>
        </p:grpSpPr>
        <p:pic>
          <p:nvPicPr>
            <p:cNvPr id="14" name="Picture 2">
              <a:extLst>
                <a:ext uri="{FF2B5EF4-FFF2-40B4-BE49-F238E27FC236}">
                  <a16:creationId xmlns:a16="http://schemas.microsoft.com/office/drawing/2014/main" id="{97687353-2221-CCF7-4020-8E9933929BE2}"/>
                </a:ext>
              </a:extLst>
            </p:cNvPr>
            <p:cNvPicPr>
              <a:picLocks noChangeAspect="1" noChangeArrowheads="1"/>
            </p:cNvPicPr>
            <p:nvPr/>
          </p:nvPicPr>
          <p:blipFill>
            <a:blip r:embed="rId4"/>
            <a:srcRect/>
            <a:stretch/>
          </p:blipFill>
          <p:spPr bwMode="auto">
            <a:xfrm>
              <a:off x="1866898" y="2562225"/>
              <a:ext cx="1733550" cy="17335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C04019D-8B2E-37CD-47BC-CB719B6C5B3E}"/>
                </a:ext>
              </a:extLst>
            </p:cNvPr>
            <p:cNvSpPr txBox="1"/>
            <p:nvPr/>
          </p:nvSpPr>
          <p:spPr>
            <a:xfrm>
              <a:off x="785810" y="1839693"/>
              <a:ext cx="3895725" cy="461665"/>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Bicep</a:t>
              </a:r>
              <a:endParaRPr lang="en-SE" sz="2400" b="1" dirty="0">
                <a:solidFill>
                  <a:schemeClr val="tx2"/>
                </a:solidFill>
                <a:latin typeface="Ubuntu Condensed" panose="020B0506030602030204" pitchFamily="34" charset="0"/>
              </a:endParaRPr>
            </a:p>
          </p:txBody>
        </p:sp>
      </p:grpSp>
      <p:grpSp>
        <p:nvGrpSpPr>
          <p:cNvPr id="18" name="Group 17">
            <a:extLst>
              <a:ext uri="{FF2B5EF4-FFF2-40B4-BE49-F238E27FC236}">
                <a16:creationId xmlns:a16="http://schemas.microsoft.com/office/drawing/2014/main" id="{A018ADF1-A9FF-DF2A-551A-920B31BC38A4}"/>
              </a:ext>
            </a:extLst>
          </p:cNvPr>
          <p:cNvGrpSpPr/>
          <p:nvPr/>
        </p:nvGrpSpPr>
        <p:grpSpPr>
          <a:xfrm>
            <a:off x="7510467" y="2115199"/>
            <a:ext cx="3895725" cy="2379882"/>
            <a:chOff x="7951723" y="1839693"/>
            <a:chExt cx="3895725" cy="2379882"/>
          </a:xfrm>
        </p:grpSpPr>
        <p:pic>
          <p:nvPicPr>
            <p:cNvPr id="16" name="Graphic 15">
              <a:extLst>
                <a:ext uri="{FF2B5EF4-FFF2-40B4-BE49-F238E27FC236}">
                  <a16:creationId xmlns:a16="http://schemas.microsoft.com/office/drawing/2014/main" id="{D6936B3A-D4CE-1DD7-2D15-78CCF3FA0A3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5" r="75173"/>
            <a:stretch/>
          </p:blipFill>
          <p:spPr>
            <a:xfrm>
              <a:off x="9106703" y="2486025"/>
              <a:ext cx="1585766" cy="1733550"/>
            </a:xfrm>
            <a:prstGeom prst="rect">
              <a:avLst/>
            </a:prstGeom>
          </p:spPr>
        </p:pic>
        <p:sp>
          <p:nvSpPr>
            <p:cNvPr id="17" name="TextBox 16">
              <a:extLst>
                <a:ext uri="{FF2B5EF4-FFF2-40B4-BE49-F238E27FC236}">
                  <a16:creationId xmlns:a16="http://schemas.microsoft.com/office/drawing/2014/main" id="{260BE414-9BFB-BAF4-7A66-13A41CA007C8}"/>
                </a:ext>
              </a:extLst>
            </p:cNvPr>
            <p:cNvSpPr txBox="1"/>
            <p:nvPr/>
          </p:nvSpPr>
          <p:spPr>
            <a:xfrm>
              <a:off x="7951723" y="1839693"/>
              <a:ext cx="3895725" cy="461665"/>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Radius</a:t>
              </a:r>
              <a:endParaRPr lang="en-SE" sz="2400" b="1" dirty="0">
                <a:solidFill>
                  <a:schemeClr val="tx2"/>
                </a:solidFill>
                <a:latin typeface="Ubuntu Condensed" panose="020B0506030602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desMania">
  <a:themeElements>
    <a:clrScheme name="Custom 1">
      <a:dk1>
        <a:srgbClr val="1E1E1F"/>
      </a:dk1>
      <a:lt1>
        <a:srgbClr val="1E1E1F"/>
      </a:lt1>
      <a:dk2>
        <a:srgbClr val="F0F5F5"/>
      </a:dk2>
      <a:lt2>
        <a:srgbClr val="F0F5F5"/>
      </a:lt2>
      <a:accent1>
        <a:srgbClr val="2D2D30"/>
      </a:accent1>
      <a:accent2>
        <a:srgbClr val="F0F5F5"/>
      </a:accent2>
      <a:accent3>
        <a:srgbClr val="3E3E42"/>
      </a:accent3>
      <a:accent4>
        <a:srgbClr val="C74325"/>
      </a:accent4>
      <a:accent5>
        <a:srgbClr val="F0F5F5"/>
      </a:accent5>
      <a:accent6>
        <a:srgbClr val="F0F5F5"/>
      </a:accent6>
      <a:hlink>
        <a:srgbClr val="3C77D8"/>
      </a:hlink>
      <a:folHlink>
        <a:srgbClr val="31EB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2660</TotalTime>
  <Words>600</Words>
  <Application>Microsoft Office PowerPoint</Application>
  <PresentationFormat>Widescreen</PresentationFormat>
  <Paragraphs>203</Paragraphs>
  <Slides>21</Slides>
  <Notes>20</Notes>
  <HiddenSlides>0</HiddenSlides>
  <MMClips>2</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21</vt:i4>
      </vt:variant>
    </vt:vector>
  </HeadingPairs>
  <TitlesOfParts>
    <vt:vector size="35" baseType="lpstr">
      <vt:lpstr>Abril Fatface</vt:lpstr>
      <vt:lpstr>Roboto</vt:lpstr>
      <vt:lpstr>Cascadia Code PL SemiBold</vt:lpstr>
      <vt:lpstr>Wingdings</vt:lpstr>
      <vt:lpstr>Segoe UI Semibold</vt:lpstr>
      <vt:lpstr>Catamaran</vt:lpstr>
      <vt:lpstr>Ubuntu Condensed</vt:lpstr>
      <vt:lpstr>Segoe Script</vt:lpstr>
      <vt:lpstr>Barlow Condensed</vt:lpstr>
      <vt:lpstr>Calibri</vt:lpstr>
      <vt:lpstr>Aldrich</vt:lpstr>
      <vt:lpstr>Segoe UI</vt:lpstr>
      <vt:lpstr>Arial</vt:lpstr>
      <vt:lpstr>SlidesMania</vt:lpstr>
      <vt:lpstr>A rad Application Platform</vt:lpstr>
      <vt:lpstr>PowerPoint Presentation</vt:lpstr>
      <vt:lpstr>PowerPoint Presentation</vt:lpstr>
      <vt:lpstr>PowerPoint Presentation</vt:lpstr>
      <vt:lpstr>Session Overview</vt:lpstr>
      <vt:lpstr>Radius was created to…</vt:lpstr>
      <vt:lpstr>Appi-ness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Bicep for Radius</vt:lpstr>
      <vt:lpstr>PowerPoint Presentation</vt:lpstr>
      <vt:lpstr>Where does Radius fit into your organization?</vt:lpstr>
      <vt:lpstr>Takeaways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goes your presentation title.-</dc:title>
  <dc:creator>Emanuel</dc:creator>
  <cp:lastModifiedBy>Emanuel Palm</cp:lastModifiedBy>
  <cp:revision>179</cp:revision>
  <dcterms:modified xsi:type="dcterms:W3CDTF">2024-02-05T19:52:26Z</dcterms:modified>
</cp:coreProperties>
</file>